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80" d="100"/>
          <a:sy n="80" d="100"/>
        </p:scale>
        <p:origin x="114" y="3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14/10/2021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9" y="-32374"/>
            <a:ext cx="21240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" y="91077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43" y="56541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" y="56541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" y="88313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6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42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" y="23978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" y="64854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" y="0"/>
            <a:ext cx="1428925" cy="14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3" y="26463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2" y="108219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" y="56542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9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43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42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28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10761</TotalTime>
  <Words>785</Words>
  <Application>Microsoft Office PowerPoint</Application>
  <PresentationFormat>Geniş ekran</PresentationFormat>
  <Paragraphs>112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</vt:lpstr>
      <vt:lpstr>Signika Negative</vt:lpstr>
      <vt:lpstr>ubuntu</vt:lpstr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ronaldinho424</cp:lastModifiedBy>
  <cp:revision>564</cp:revision>
  <dcterms:created xsi:type="dcterms:W3CDTF">2014-12-21T04:26:02Z</dcterms:created>
  <dcterms:modified xsi:type="dcterms:W3CDTF">2021-10-14T07:59:45Z</dcterms:modified>
</cp:coreProperties>
</file>