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64"/>
  </p:notesMasterIdLst>
  <p:sldIdLst>
    <p:sldId id="353" r:id="rId2"/>
    <p:sldId id="296" r:id="rId3"/>
    <p:sldId id="301" r:id="rId4"/>
    <p:sldId id="269" r:id="rId5"/>
    <p:sldId id="297" r:id="rId6"/>
    <p:sldId id="294" r:id="rId7"/>
    <p:sldId id="303" r:id="rId8"/>
    <p:sldId id="304" r:id="rId9"/>
    <p:sldId id="271" r:id="rId10"/>
    <p:sldId id="272" r:id="rId11"/>
    <p:sldId id="273" r:id="rId12"/>
    <p:sldId id="276" r:id="rId13"/>
    <p:sldId id="277" r:id="rId14"/>
    <p:sldId id="278" r:id="rId15"/>
    <p:sldId id="279" r:id="rId16"/>
    <p:sldId id="280" r:id="rId17"/>
    <p:sldId id="281" r:id="rId18"/>
    <p:sldId id="305" r:id="rId19"/>
    <p:sldId id="306" r:id="rId20"/>
    <p:sldId id="331" r:id="rId21"/>
    <p:sldId id="319" r:id="rId22"/>
    <p:sldId id="320" r:id="rId23"/>
    <p:sldId id="321" r:id="rId24"/>
    <p:sldId id="322" r:id="rId25"/>
    <p:sldId id="323" r:id="rId26"/>
    <p:sldId id="324" r:id="rId27"/>
    <p:sldId id="325" r:id="rId28"/>
    <p:sldId id="326" r:id="rId29"/>
    <p:sldId id="330" r:id="rId30"/>
    <p:sldId id="328" r:id="rId31"/>
    <p:sldId id="309" r:id="rId32"/>
    <p:sldId id="354" r:id="rId33"/>
    <p:sldId id="312" r:id="rId34"/>
    <p:sldId id="310" r:id="rId35"/>
    <p:sldId id="311" r:id="rId36"/>
    <p:sldId id="313" r:id="rId37"/>
    <p:sldId id="314" r:id="rId38"/>
    <p:sldId id="315" r:id="rId39"/>
    <p:sldId id="335" r:id="rId40"/>
    <p:sldId id="334" r:id="rId41"/>
    <p:sldId id="356" r:id="rId42"/>
    <p:sldId id="333" r:id="rId43"/>
    <p:sldId id="332" r:id="rId44"/>
    <p:sldId id="318" r:id="rId45"/>
    <p:sldId id="300" r:id="rId46"/>
    <p:sldId id="336" r:id="rId47"/>
    <p:sldId id="351" r:id="rId48"/>
    <p:sldId id="337" r:id="rId49"/>
    <p:sldId id="338" r:id="rId50"/>
    <p:sldId id="339" r:id="rId51"/>
    <p:sldId id="343" r:id="rId52"/>
    <p:sldId id="344" r:id="rId53"/>
    <p:sldId id="350" r:id="rId54"/>
    <p:sldId id="341" r:id="rId55"/>
    <p:sldId id="342" r:id="rId56"/>
    <p:sldId id="349" r:id="rId57"/>
    <p:sldId id="345" r:id="rId58"/>
    <p:sldId id="348" r:id="rId59"/>
    <p:sldId id="346" r:id="rId60"/>
    <p:sldId id="347" r:id="rId61"/>
    <p:sldId id="355" r:id="rId62"/>
    <p:sldId id="357"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008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785" autoAdjust="0"/>
  </p:normalViewPr>
  <p:slideViewPr>
    <p:cSldViewPr>
      <p:cViewPr varScale="1">
        <p:scale>
          <a:sx n="65" d="100"/>
          <a:sy n="6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11DEE-630E-4FA5-91E7-0D92D8D123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D2C3280E-7C67-48FD-A807-EF44B2575B01}">
      <dgm:prSet phldrT="[Metin]"/>
      <dgm:spPr>
        <a:solidFill>
          <a:srgbClr val="7030A0"/>
        </a:solidFill>
      </dgm:spPr>
      <dgm:t>
        <a:bodyPr/>
        <a:lstStyle/>
        <a:p>
          <a:r>
            <a:rPr lang="tr-TR" dirty="0" smtClean="0"/>
            <a:t>1.</a:t>
          </a:r>
          <a:endParaRPr lang="tr-TR" dirty="0"/>
        </a:p>
      </dgm:t>
    </dgm:pt>
    <dgm:pt modelId="{30C774C7-12DB-4CFC-8A9F-A10401437837}" type="parTrans" cxnId="{C4EB5659-4523-40AC-9EDD-8623E873774F}">
      <dgm:prSet/>
      <dgm:spPr/>
      <dgm:t>
        <a:bodyPr/>
        <a:lstStyle/>
        <a:p>
          <a:endParaRPr lang="tr-TR"/>
        </a:p>
      </dgm:t>
    </dgm:pt>
    <dgm:pt modelId="{FA6CB897-27AF-48E8-8328-33FB612BD1B7}" type="sibTrans" cxnId="{C4EB5659-4523-40AC-9EDD-8623E873774F}">
      <dgm:prSet/>
      <dgm:spPr/>
      <dgm:t>
        <a:bodyPr/>
        <a:lstStyle/>
        <a:p>
          <a:endParaRPr lang="tr-TR"/>
        </a:p>
      </dgm:t>
    </dgm:pt>
    <dgm:pt modelId="{06144B1E-16ED-43E2-BFFC-6B9ABA297848}">
      <dgm:prSet phldrT="[Metin]"/>
      <dgm:spPr/>
      <dgm:t>
        <a:bodyPr/>
        <a:lstStyle/>
        <a:p>
          <a:r>
            <a:rPr lang="tr-TR" dirty="0" smtClean="0"/>
            <a:t>Empati kuracak kişi kendisini onun yerine koymalı. Onun bakış açısıyla bakmalı.</a:t>
          </a:r>
          <a:endParaRPr lang="tr-TR" dirty="0"/>
        </a:p>
      </dgm:t>
    </dgm:pt>
    <dgm:pt modelId="{CD2917F5-80B6-4ECB-84CD-65A8CE3EAF01}" type="parTrans" cxnId="{86D47080-0428-46C2-BBBB-11001F8F7CDB}">
      <dgm:prSet/>
      <dgm:spPr/>
      <dgm:t>
        <a:bodyPr/>
        <a:lstStyle/>
        <a:p>
          <a:endParaRPr lang="tr-TR"/>
        </a:p>
      </dgm:t>
    </dgm:pt>
    <dgm:pt modelId="{892ECFA6-EDE3-4D5F-963A-6DD6F0950C0D}" type="sibTrans" cxnId="{86D47080-0428-46C2-BBBB-11001F8F7CDB}">
      <dgm:prSet/>
      <dgm:spPr/>
      <dgm:t>
        <a:bodyPr/>
        <a:lstStyle/>
        <a:p>
          <a:endParaRPr lang="tr-TR"/>
        </a:p>
      </dgm:t>
    </dgm:pt>
    <dgm:pt modelId="{C9327BE2-F4F8-4C9E-BD10-ED409D54A599}">
      <dgm:prSet phldrT="[Metin]"/>
      <dgm:spPr>
        <a:solidFill>
          <a:srgbClr val="7030A0"/>
        </a:solidFill>
      </dgm:spPr>
      <dgm:t>
        <a:bodyPr/>
        <a:lstStyle/>
        <a:p>
          <a:r>
            <a:rPr lang="tr-TR" dirty="0" smtClean="0"/>
            <a:t>2.</a:t>
          </a:r>
          <a:endParaRPr lang="tr-TR" dirty="0"/>
        </a:p>
      </dgm:t>
    </dgm:pt>
    <dgm:pt modelId="{5624706B-E148-4AE2-BA66-3303FEB1FE0F}" type="parTrans" cxnId="{D9AEC395-BE47-4AAC-BC89-D10E4891FD95}">
      <dgm:prSet/>
      <dgm:spPr/>
      <dgm:t>
        <a:bodyPr/>
        <a:lstStyle/>
        <a:p>
          <a:endParaRPr lang="tr-TR"/>
        </a:p>
      </dgm:t>
    </dgm:pt>
    <dgm:pt modelId="{17ADC7C2-833F-4649-A713-635191910867}" type="sibTrans" cxnId="{D9AEC395-BE47-4AAC-BC89-D10E4891FD95}">
      <dgm:prSet/>
      <dgm:spPr/>
      <dgm:t>
        <a:bodyPr/>
        <a:lstStyle/>
        <a:p>
          <a:endParaRPr lang="tr-TR"/>
        </a:p>
      </dgm:t>
    </dgm:pt>
    <dgm:pt modelId="{FFC3E8F7-F4A5-455B-9792-FF2016091E24}">
      <dgm:prSet phldrT="[Metin]"/>
      <dgm:spPr/>
      <dgm:t>
        <a:bodyPr/>
        <a:lstStyle/>
        <a:p>
          <a:r>
            <a:rPr lang="tr-TR" dirty="0" smtClean="0"/>
            <a:t>Karşımızdakinin duygu ve düşüncelerini doğru algılamamız gerekir.</a:t>
          </a:r>
          <a:endParaRPr lang="tr-TR" dirty="0"/>
        </a:p>
      </dgm:t>
    </dgm:pt>
    <dgm:pt modelId="{A15D923E-DE97-4536-A4F8-7AD5DA3313B5}" type="parTrans" cxnId="{D1D4A0E8-E85F-49B9-B7E0-A244B3197B68}">
      <dgm:prSet/>
      <dgm:spPr/>
      <dgm:t>
        <a:bodyPr/>
        <a:lstStyle/>
        <a:p>
          <a:endParaRPr lang="tr-TR"/>
        </a:p>
      </dgm:t>
    </dgm:pt>
    <dgm:pt modelId="{A9EC8A46-24C4-4523-A29F-B9655A5F68AF}" type="sibTrans" cxnId="{D1D4A0E8-E85F-49B9-B7E0-A244B3197B68}">
      <dgm:prSet/>
      <dgm:spPr/>
      <dgm:t>
        <a:bodyPr/>
        <a:lstStyle/>
        <a:p>
          <a:endParaRPr lang="tr-TR"/>
        </a:p>
      </dgm:t>
    </dgm:pt>
    <dgm:pt modelId="{DF48ECCD-9FAC-48B6-9182-05FC506CCA23}">
      <dgm:prSet phldrT="[Metin]"/>
      <dgm:spPr>
        <a:solidFill>
          <a:srgbClr val="7030A0"/>
        </a:solidFill>
      </dgm:spPr>
      <dgm:t>
        <a:bodyPr/>
        <a:lstStyle/>
        <a:p>
          <a:r>
            <a:rPr lang="tr-TR" dirty="0" smtClean="0"/>
            <a:t>3.</a:t>
          </a:r>
          <a:endParaRPr lang="tr-TR" dirty="0"/>
        </a:p>
      </dgm:t>
    </dgm:pt>
    <dgm:pt modelId="{DB8A2F0F-1F87-438F-B850-7ABBD44D757A}" type="parTrans" cxnId="{280B0021-BBD1-4AE7-B2A5-6C1A653C0BFC}">
      <dgm:prSet/>
      <dgm:spPr/>
      <dgm:t>
        <a:bodyPr/>
        <a:lstStyle/>
        <a:p>
          <a:endParaRPr lang="tr-TR"/>
        </a:p>
      </dgm:t>
    </dgm:pt>
    <dgm:pt modelId="{38E65D0A-D16E-448B-8C90-AC73017FB05C}" type="sibTrans" cxnId="{280B0021-BBD1-4AE7-B2A5-6C1A653C0BFC}">
      <dgm:prSet/>
      <dgm:spPr/>
      <dgm:t>
        <a:bodyPr/>
        <a:lstStyle/>
        <a:p>
          <a:endParaRPr lang="tr-TR"/>
        </a:p>
      </dgm:t>
    </dgm:pt>
    <dgm:pt modelId="{0031D131-0442-475F-99FB-F2629D179DFB}">
      <dgm:prSet phldrT="[Metin]"/>
      <dgm:spPr/>
      <dgm:t>
        <a:bodyPr/>
        <a:lstStyle/>
        <a:p>
          <a:r>
            <a:rPr lang="tr-TR" dirty="0" smtClean="0"/>
            <a:t>Empati kuran kişinin zihninde oluşan </a:t>
          </a:r>
          <a:r>
            <a:rPr lang="tr-TR" dirty="0" err="1" smtClean="0"/>
            <a:t>empatik</a:t>
          </a:r>
          <a:r>
            <a:rPr lang="tr-TR" dirty="0" smtClean="0"/>
            <a:t> anlayışın karşıdaki kişiye direk iletilmesidir.</a:t>
          </a:r>
          <a:endParaRPr lang="tr-TR" dirty="0"/>
        </a:p>
      </dgm:t>
    </dgm:pt>
    <dgm:pt modelId="{35DC2A55-5F3B-4289-87A8-E8949598A563}" type="parTrans" cxnId="{A3984468-1EAF-48C4-ABC1-07C775A942D7}">
      <dgm:prSet/>
      <dgm:spPr/>
      <dgm:t>
        <a:bodyPr/>
        <a:lstStyle/>
        <a:p>
          <a:endParaRPr lang="tr-TR"/>
        </a:p>
      </dgm:t>
    </dgm:pt>
    <dgm:pt modelId="{172BF4AE-0E75-4F8F-A5BA-9D96606112C6}" type="sibTrans" cxnId="{A3984468-1EAF-48C4-ABC1-07C775A942D7}">
      <dgm:prSet/>
      <dgm:spPr/>
      <dgm:t>
        <a:bodyPr/>
        <a:lstStyle/>
        <a:p>
          <a:endParaRPr lang="tr-TR"/>
        </a:p>
      </dgm:t>
    </dgm:pt>
    <dgm:pt modelId="{4004D476-A727-41A2-AB4F-F218356B7CBA}" type="pres">
      <dgm:prSet presAssocID="{49111DEE-630E-4FA5-91E7-0D92D8D1233F}" presName="linearFlow" presStyleCnt="0">
        <dgm:presLayoutVars>
          <dgm:dir/>
          <dgm:animLvl val="lvl"/>
          <dgm:resizeHandles val="exact"/>
        </dgm:presLayoutVars>
      </dgm:prSet>
      <dgm:spPr/>
      <dgm:t>
        <a:bodyPr/>
        <a:lstStyle/>
        <a:p>
          <a:endParaRPr lang="tr-TR"/>
        </a:p>
      </dgm:t>
    </dgm:pt>
    <dgm:pt modelId="{B7DE988D-3A14-439B-9926-FF5386665ED7}" type="pres">
      <dgm:prSet presAssocID="{D2C3280E-7C67-48FD-A807-EF44B2575B01}" presName="composite" presStyleCnt="0"/>
      <dgm:spPr/>
    </dgm:pt>
    <dgm:pt modelId="{3E64696F-1323-4991-A573-BE9144C49954}" type="pres">
      <dgm:prSet presAssocID="{D2C3280E-7C67-48FD-A807-EF44B2575B01}" presName="parentText" presStyleLbl="alignNode1" presStyleIdx="0" presStyleCnt="3">
        <dgm:presLayoutVars>
          <dgm:chMax val="1"/>
          <dgm:bulletEnabled val="1"/>
        </dgm:presLayoutVars>
      </dgm:prSet>
      <dgm:spPr/>
      <dgm:t>
        <a:bodyPr/>
        <a:lstStyle/>
        <a:p>
          <a:endParaRPr lang="tr-TR"/>
        </a:p>
      </dgm:t>
    </dgm:pt>
    <dgm:pt modelId="{E1F9D302-DF09-488A-A002-B563D9154AB9}" type="pres">
      <dgm:prSet presAssocID="{D2C3280E-7C67-48FD-A807-EF44B2575B01}" presName="descendantText" presStyleLbl="alignAcc1" presStyleIdx="0" presStyleCnt="3">
        <dgm:presLayoutVars>
          <dgm:bulletEnabled val="1"/>
        </dgm:presLayoutVars>
      </dgm:prSet>
      <dgm:spPr/>
      <dgm:t>
        <a:bodyPr/>
        <a:lstStyle/>
        <a:p>
          <a:endParaRPr lang="tr-TR"/>
        </a:p>
      </dgm:t>
    </dgm:pt>
    <dgm:pt modelId="{8C421CF9-41F9-4A94-9901-E79B28B39CC0}" type="pres">
      <dgm:prSet presAssocID="{FA6CB897-27AF-48E8-8328-33FB612BD1B7}" presName="sp" presStyleCnt="0"/>
      <dgm:spPr/>
    </dgm:pt>
    <dgm:pt modelId="{AD86837F-7D63-47B8-8769-0FE0AFEEBB79}" type="pres">
      <dgm:prSet presAssocID="{C9327BE2-F4F8-4C9E-BD10-ED409D54A599}" presName="composite" presStyleCnt="0"/>
      <dgm:spPr/>
    </dgm:pt>
    <dgm:pt modelId="{D7E61EBB-052B-40D8-8357-AF84AB673B57}" type="pres">
      <dgm:prSet presAssocID="{C9327BE2-F4F8-4C9E-BD10-ED409D54A599}" presName="parentText" presStyleLbl="alignNode1" presStyleIdx="1" presStyleCnt="3">
        <dgm:presLayoutVars>
          <dgm:chMax val="1"/>
          <dgm:bulletEnabled val="1"/>
        </dgm:presLayoutVars>
      </dgm:prSet>
      <dgm:spPr/>
      <dgm:t>
        <a:bodyPr/>
        <a:lstStyle/>
        <a:p>
          <a:endParaRPr lang="tr-TR"/>
        </a:p>
      </dgm:t>
    </dgm:pt>
    <dgm:pt modelId="{EAD86600-B7CF-489D-860B-384513966F8A}" type="pres">
      <dgm:prSet presAssocID="{C9327BE2-F4F8-4C9E-BD10-ED409D54A599}" presName="descendantText" presStyleLbl="alignAcc1" presStyleIdx="1" presStyleCnt="3" custLinFactNeighborX="1567" custLinFactNeighborY="9287">
        <dgm:presLayoutVars>
          <dgm:bulletEnabled val="1"/>
        </dgm:presLayoutVars>
      </dgm:prSet>
      <dgm:spPr/>
      <dgm:t>
        <a:bodyPr/>
        <a:lstStyle/>
        <a:p>
          <a:endParaRPr lang="tr-TR"/>
        </a:p>
      </dgm:t>
    </dgm:pt>
    <dgm:pt modelId="{6C6DB130-CF66-4C7F-ADEF-0B1708FD19CE}" type="pres">
      <dgm:prSet presAssocID="{17ADC7C2-833F-4649-A713-635191910867}" presName="sp" presStyleCnt="0"/>
      <dgm:spPr/>
    </dgm:pt>
    <dgm:pt modelId="{8C55350D-41AD-4785-B575-960BEB78E249}" type="pres">
      <dgm:prSet presAssocID="{DF48ECCD-9FAC-48B6-9182-05FC506CCA23}" presName="composite" presStyleCnt="0"/>
      <dgm:spPr/>
    </dgm:pt>
    <dgm:pt modelId="{99D3724A-5B7D-446C-B649-2F6BE6EF4C9F}" type="pres">
      <dgm:prSet presAssocID="{DF48ECCD-9FAC-48B6-9182-05FC506CCA23}" presName="parentText" presStyleLbl="alignNode1" presStyleIdx="2" presStyleCnt="3">
        <dgm:presLayoutVars>
          <dgm:chMax val="1"/>
          <dgm:bulletEnabled val="1"/>
        </dgm:presLayoutVars>
      </dgm:prSet>
      <dgm:spPr/>
      <dgm:t>
        <a:bodyPr/>
        <a:lstStyle/>
        <a:p>
          <a:endParaRPr lang="tr-TR"/>
        </a:p>
      </dgm:t>
    </dgm:pt>
    <dgm:pt modelId="{A6408336-9009-4294-9737-1BC2669992AD}" type="pres">
      <dgm:prSet presAssocID="{DF48ECCD-9FAC-48B6-9182-05FC506CCA23}" presName="descendantText" presStyleLbl="alignAcc1" presStyleIdx="2" presStyleCnt="3">
        <dgm:presLayoutVars>
          <dgm:bulletEnabled val="1"/>
        </dgm:presLayoutVars>
      </dgm:prSet>
      <dgm:spPr/>
      <dgm:t>
        <a:bodyPr/>
        <a:lstStyle/>
        <a:p>
          <a:endParaRPr lang="tr-TR"/>
        </a:p>
      </dgm:t>
    </dgm:pt>
  </dgm:ptLst>
  <dgm:cxnLst>
    <dgm:cxn modelId="{C4EB5659-4523-40AC-9EDD-8623E873774F}" srcId="{49111DEE-630E-4FA5-91E7-0D92D8D1233F}" destId="{D2C3280E-7C67-48FD-A807-EF44B2575B01}" srcOrd="0" destOrd="0" parTransId="{30C774C7-12DB-4CFC-8A9F-A10401437837}" sibTransId="{FA6CB897-27AF-48E8-8328-33FB612BD1B7}"/>
    <dgm:cxn modelId="{A3984468-1EAF-48C4-ABC1-07C775A942D7}" srcId="{DF48ECCD-9FAC-48B6-9182-05FC506CCA23}" destId="{0031D131-0442-475F-99FB-F2629D179DFB}" srcOrd="0" destOrd="0" parTransId="{35DC2A55-5F3B-4289-87A8-E8949598A563}" sibTransId="{172BF4AE-0E75-4F8F-A5BA-9D96606112C6}"/>
    <dgm:cxn modelId="{D1D4A0E8-E85F-49B9-B7E0-A244B3197B68}" srcId="{C9327BE2-F4F8-4C9E-BD10-ED409D54A599}" destId="{FFC3E8F7-F4A5-455B-9792-FF2016091E24}" srcOrd="0" destOrd="0" parTransId="{A15D923E-DE97-4536-A4F8-7AD5DA3313B5}" sibTransId="{A9EC8A46-24C4-4523-A29F-B9655A5F68AF}"/>
    <dgm:cxn modelId="{69E3F5A8-2258-4890-8151-734905F75310}" type="presOf" srcId="{D2C3280E-7C67-48FD-A807-EF44B2575B01}" destId="{3E64696F-1323-4991-A573-BE9144C49954}" srcOrd="0" destOrd="0" presId="urn:microsoft.com/office/officeart/2005/8/layout/chevron2"/>
    <dgm:cxn modelId="{86D47080-0428-46C2-BBBB-11001F8F7CDB}" srcId="{D2C3280E-7C67-48FD-A807-EF44B2575B01}" destId="{06144B1E-16ED-43E2-BFFC-6B9ABA297848}" srcOrd="0" destOrd="0" parTransId="{CD2917F5-80B6-4ECB-84CD-65A8CE3EAF01}" sibTransId="{892ECFA6-EDE3-4D5F-963A-6DD6F0950C0D}"/>
    <dgm:cxn modelId="{2F0522E6-6D4C-475A-8475-70D85B9078A3}" type="presOf" srcId="{0031D131-0442-475F-99FB-F2629D179DFB}" destId="{A6408336-9009-4294-9737-1BC2669992AD}" srcOrd="0" destOrd="0" presId="urn:microsoft.com/office/officeart/2005/8/layout/chevron2"/>
    <dgm:cxn modelId="{85CAD7EF-CBB8-4E2D-96F8-B9BF32BD3E2F}" type="presOf" srcId="{49111DEE-630E-4FA5-91E7-0D92D8D1233F}" destId="{4004D476-A727-41A2-AB4F-F218356B7CBA}" srcOrd="0" destOrd="0" presId="urn:microsoft.com/office/officeart/2005/8/layout/chevron2"/>
    <dgm:cxn modelId="{3982EFC8-0575-46E9-9683-6CE4D44FA464}" type="presOf" srcId="{FFC3E8F7-F4A5-455B-9792-FF2016091E24}" destId="{EAD86600-B7CF-489D-860B-384513966F8A}" srcOrd="0" destOrd="0" presId="urn:microsoft.com/office/officeart/2005/8/layout/chevron2"/>
    <dgm:cxn modelId="{EB55C780-A297-4CE3-8924-50803FE407B1}" type="presOf" srcId="{DF48ECCD-9FAC-48B6-9182-05FC506CCA23}" destId="{99D3724A-5B7D-446C-B649-2F6BE6EF4C9F}" srcOrd="0" destOrd="0" presId="urn:microsoft.com/office/officeart/2005/8/layout/chevron2"/>
    <dgm:cxn modelId="{368F6B20-6BD4-4CCB-BDED-FE1A4CDE4F60}" type="presOf" srcId="{06144B1E-16ED-43E2-BFFC-6B9ABA297848}" destId="{E1F9D302-DF09-488A-A002-B563D9154AB9}" srcOrd="0" destOrd="0" presId="urn:microsoft.com/office/officeart/2005/8/layout/chevron2"/>
    <dgm:cxn modelId="{280B0021-BBD1-4AE7-B2A5-6C1A653C0BFC}" srcId="{49111DEE-630E-4FA5-91E7-0D92D8D1233F}" destId="{DF48ECCD-9FAC-48B6-9182-05FC506CCA23}" srcOrd="2" destOrd="0" parTransId="{DB8A2F0F-1F87-438F-B850-7ABBD44D757A}" sibTransId="{38E65D0A-D16E-448B-8C90-AC73017FB05C}"/>
    <dgm:cxn modelId="{D9AEC395-BE47-4AAC-BC89-D10E4891FD95}" srcId="{49111DEE-630E-4FA5-91E7-0D92D8D1233F}" destId="{C9327BE2-F4F8-4C9E-BD10-ED409D54A599}" srcOrd="1" destOrd="0" parTransId="{5624706B-E148-4AE2-BA66-3303FEB1FE0F}" sibTransId="{17ADC7C2-833F-4649-A713-635191910867}"/>
    <dgm:cxn modelId="{19EE02E9-1895-4955-84AA-963F0094F953}" type="presOf" srcId="{C9327BE2-F4F8-4C9E-BD10-ED409D54A599}" destId="{D7E61EBB-052B-40D8-8357-AF84AB673B57}" srcOrd="0" destOrd="0" presId="urn:microsoft.com/office/officeart/2005/8/layout/chevron2"/>
    <dgm:cxn modelId="{795AE221-FD37-4BBC-B0AC-9D918CDC6D51}" type="presParOf" srcId="{4004D476-A727-41A2-AB4F-F218356B7CBA}" destId="{B7DE988D-3A14-439B-9926-FF5386665ED7}" srcOrd="0" destOrd="0" presId="urn:microsoft.com/office/officeart/2005/8/layout/chevron2"/>
    <dgm:cxn modelId="{EF180055-047C-4F98-933B-4E94392F2027}" type="presParOf" srcId="{B7DE988D-3A14-439B-9926-FF5386665ED7}" destId="{3E64696F-1323-4991-A573-BE9144C49954}" srcOrd="0" destOrd="0" presId="urn:microsoft.com/office/officeart/2005/8/layout/chevron2"/>
    <dgm:cxn modelId="{3EE1262F-4E5D-4504-9864-92433521C5CE}" type="presParOf" srcId="{B7DE988D-3A14-439B-9926-FF5386665ED7}" destId="{E1F9D302-DF09-488A-A002-B563D9154AB9}" srcOrd="1" destOrd="0" presId="urn:microsoft.com/office/officeart/2005/8/layout/chevron2"/>
    <dgm:cxn modelId="{83C4782C-AF61-4353-8718-5F7F47E4BD45}" type="presParOf" srcId="{4004D476-A727-41A2-AB4F-F218356B7CBA}" destId="{8C421CF9-41F9-4A94-9901-E79B28B39CC0}" srcOrd="1" destOrd="0" presId="urn:microsoft.com/office/officeart/2005/8/layout/chevron2"/>
    <dgm:cxn modelId="{E27E7B94-39C9-4458-A420-26DCC66E289A}" type="presParOf" srcId="{4004D476-A727-41A2-AB4F-F218356B7CBA}" destId="{AD86837F-7D63-47B8-8769-0FE0AFEEBB79}" srcOrd="2" destOrd="0" presId="urn:microsoft.com/office/officeart/2005/8/layout/chevron2"/>
    <dgm:cxn modelId="{34EAD825-DC73-4002-B1D7-5E8B8CBF8BAD}" type="presParOf" srcId="{AD86837F-7D63-47B8-8769-0FE0AFEEBB79}" destId="{D7E61EBB-052B-40D8-8357-AF84AB673B57}" srcOrd="0" destOrd="0" presId="urn:microsoft.com/office/officeart/2005/8/layout/chevron2"/>
    <dgm:cxn modelId="{EE627937-E3B5-4D0D-8EB5-B1B08E03BA57}" type="presParOf" srcId="{AD86837F-7D63-47B8-8769-0FE0AFEEBB79}" destId="{EAD86600-B7CF-489D-860B-384513966F8A}" srcOrd="1" destOrd="0" presId="urn:microsoft.com/office/officeart/2005/8/layout/chevron2"/>
    <dgm:cxn modelId="{A78C04BB-2742-45E2-ACA0-E2C508627D7E}" type="presParOf" srcId="{4004D476-A727-41A2-AB4F-F218356B7CBA}" destId="{6C6DB130-CF66-4C7F-ADEF-0B1708FD19CE}" srcOrd="3" destOrd="0" presId="urn:microsoft.com/office/officeart/2005/8/layout/chevron2"/>
    <dgm:cxn modelId="{0F6FF456-0CF8-4844-A819-F81D7FD7F8D3}" type="presParOf" srcId="{4004D476-A727-41A2-AB4F-F218356B7CBA}" destId="{8C55350D-41AD-4785-B575-960BEB78E249}" srcOrd="4" destOrd="0" presId="urn:microsoft.com/office/officeart/2005/8/layout/chevron2"/>
    <dgm:cxn modelId="{FCD54EEE-4096-4111-A315-30261D97BC1C}" type="presParOf" srcId="{8C55350D-41AD-4785-B575-960BEB78E249}" destId="{99D3724A-5B7D-446C-B649-2F6BE6EF4C9F}" srcOrd="0" destOrd="0" presId="urn:microsoft.com/office/officeart/2005/8/layout/chevron2"/>
    <dgm:cxn modelId="{3B45F5CC-EB6B-4BC9-A2EE-5BE2581E9EE7}" type="presParOf" srcId="{8C55350D-41AD-4785-B575-960BEB78E249}" destId="{A6408336-9009-4294-9737-1BC2669992AD}"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4911C2B8-D0D2-4107-B59B-16D38893C0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73C40-C30A-4738-AFB2-C0F6A3085D18}">
      <dgm:prSet phldrT="[Metin]" custT="1"/>
      <dgm:spPr>
        <a:solidFill>
          <a:srgbClr val="FF0000"/>
        </a:solidFill>
      </dgm:spPr>
      <dgm:t>
        <a:bodyPr/>
        <a:lstStyle/>
        <a:p>
          <a:r>
            <a:rPr lang="tr-TR" sz="2800" b="1" i="1" dirty="0" smtClean="0">
              <a:latin typeface="Comic Sans MS" pitchFamily="66" charset="0"/>
            </a:rPr>
            <a:t>ONLAR BASAMAĞI</a:t>
          </a:r>
          <a:endParaRPr lang="tr-TR" sz="2800" b="1" i="1" dirty="0">
            <a:latin typeface="Comic Sans MS" pitchFamily="66" charset="0"/>
          </a:endParaRPr>
        </a:p>
      </dgm:t>
    </dgm:pt>
    <dgm:pt modelId="{13BC02FC-4B67-4316-B019-BF188E8B437B}" type="parTrans" cxnId="{970BE695-2147-46AA-96A1-EE7238A1A186}">
      <dgm:prSet/>
      <dgm:spPr/>
      <dgm:t>
        <a:bodyPr/>
        <a:lstStyle/>
        <a:p>
          <a:endParaRPr lang="tr-TR"/>
        </a:p>
      </dgm:t>
    </dgm:pt>
    <dgm:pt modelId="{A7846A0B-25E1-4A96-AB52-9BF57495A9E8}" type="sibTrans" cxnId="{970BE695-2147-46AA-96A1-EE7238A1A186}">
      <dgm:prSet/>
      <dgm:spPr/>
      <dgm:t>
        <a:bodyPr/>
        <a:lstStyle/>
        <a:p>
          <a:endParaRPr lang="tr-TR"/>
        </a:p>
      </dgm:t>
    </dgm:pt>
    <dgm:pt modelId="{133033AB-0E97-4B5F-8687-BD8A7805B90D}">
      <dgm:prSet phldrT="[Metin]"/>
      <dgm:spPr>
        <a:solidFill>
          <a:srgbClr val="92D050">
            <a:alpha val="90000"/>
          </a:srgbClr>
        </a:solidFill>
      </dgm:spPr>
      <dgm:t>
        <a:bodyPr/>
        <a:lstStyle/>
        <a:p>
          <a:r>
            <a:rPr lang="tr-TR" dirty="0" smtClean="0"/>
            <a:t>Senin düşüncelerin karşısında onlar      (toplum) ne düşünüyor ve hissediyor?</a:t>
          </a:r>
          <a:endParaRPr lang="tr-TR" dirty="0"/>
        </a:p>
      </dgm:t>
    </dgm:pt>
    <dgm:pt modelId="{FBC3B62F-2BFB-4DD2-A08C-BDC8DDC83D98}" type="parTrans" cxnId="{9D838384-D594-466E-9436-EE544C1B089B}">
      <dgm:prSet/>
      <dgm:spPr/>
      <dgm:t>
        <a:bodyPr/>
        <a:lstStyle/>
        <a:p>
          <a:endParaRPr lang="tr-TR"/>
        </a:p>
      </dgm:t>
    </dgm:pt>
    <dgm:pt modelId="{D50EB197-FF21-4A8E-BE3D-784F9EDA5ED3}" type="sibTrans" cxnId="{9D838384-D594-466E-9436-EE544C1B089B}">
      <dgm:prSet/>
      <dgm:spPr/>
      <dgm:t>
        <a:bodyPr/>
        <a:lstStyle/>
        <a:p>
          <a:endParaRPr lang="tr-TR"/>
        </a:p>
      </dgm:t>
    </dgm:pt>
    <dgm:pt modelId="{28FE83E1-6CE9-4E76-A1B9-C2F1B77F082F}">
      <dgm:prSet phldrT="[Metin]" custT="1"/>
      <dgm:spPr>
        <a:solidFill>
          <a:srgbClr val="FF0000"/>
        </a:solidFill>
      </dgm:spPr>
      <dgm:t>
        <a:bodyPr/>
        <a:lstStyle/>
        <a:p>
          <a:r>
            <a:rPr lang="tr-TR" sz="2800" b="1" i="1" dirty="0" smtClean="0">
              <a:latin typeface="Comic Sans MS" pitchFamily="66" charset="0"/>
            </a:rPr>
            <a:t>BEN BASAMAĞI</a:t>
          </a:r>
          <a:endParaRPr lang="tr-TR" sz="2800" b="1" i="1" dirty="0">
            <a:latin typeface="Comic Sans MS" pitchFamily="66" charset="0"/>
          </a:endParaRPr>
        </a:p>
      </dgm:t>
    </dgm:pt>
    <dgm:pt modelId="{7984EA6C-DA4D-4EA8-901C-DC4F5AA32365}" type="parTrans" cxnId="{5A9359D4-2A59-45B5-AD23-79D4ABF1601A}">
      <dgm:prSet/>
      <dgm:spPr/>
      <dgm:t>
        <a:bodyPr/>
        <a:lstStyle/>
        <a:p>
          <a:endParaRPr lang="tr-TR"/>
        </a:p>
      </dgm:t>
    </dgm:pt>
    <dgm:pt modelId="{8FAF66BE-7B9C-4CF4-A91D-F3A3E9666720}" type="sibTrans" cxnId="{5A9359D4-2A59-45B5-AD23-79D4ABF1601A}">
      <dgm:prSet/>
      <dgm:spPr/>
      <dgm:t>
        <a:bodyPr/>
        <a:lstStyle/>
        <a:p>
          <a:endParaRPr lang="tr-TR"/>
        </a:p>
      </dgm:t>
    </dgm:pt>
    <dgm:pt modelId="{77F80B96-D716-4DB2-B5AF-9375A489DB0F}">
      <dgm:prSet phldrT="[Metin]"/>
      <dgm:spPr>
        <a:solidFill>
          <a:srgbClr val="92D050">
            <a:alpha val="90000"/>
          </a:srgbClr>
        </a:solidFill>
      </dgm:spPr>
      <dgm:t>
        <a:bodyPr/>
        <a:lstStyle/>
        <a:p>
          <a:r>
            <a:rPr lang="tr-TR" dirty="0" smtClean="0"/>
            <a:t>Senin düşüncelerin karşısında ben ne düşünüyor ve hissediyorum?</a:t>
          </a:r>
          <a:endParaRPr lang="tr-TR" dirty="0"/>
        </a:p>
      </dgm:t>
    </dgm:pt>
    <dgm:pt modelId="{F5FA1D0C-4A66-42A3-B20A-DCEFE23043E8}" type="parTrans" cxnId="{0DD2CD44-C3F3-4DA1-A3C7-44824E6C9B68}">
      <dgm:prSet/>
      <dgm:spPr/>
      <dgm:t>
        <a:bodyPr/>
        <a:lstStyle/>
        <a:p>
          <a:endParaRPr lang="tr-TR"/>
        </a:p>
      </dgm:t>
    </dgm:pt>
    <dgm:pt modelId="{0B6ABFAC-387C-4312-8580-299BCB440526}" type="sibTrans" cxnId="{0DD2CD44-C3F3-4DA1-A3C7-44824E6C9B68}">
      <dgm:prSet/>
      <dgm:spPr/>
      <dgm:t>
        <a:bodyPr/>
        <a:lstStyle/>
        <a:p>
          <a:endParaRPr lang="tr-TR"/>
        </a:p>
      </dgm:t>
    </dgm:pt>
    <dgm:pt modelId="{47027507-381D-466F-9659-3F4DDF8CB460}">
      <dgm:prSet phldrT="[Metin]" custT="1"/>
      <dgm:spPr>
        <a:solidFill>
          <a:srgbClr val="FF0000"/>
        </a:solidFill>
      </dgm:spPr>
      <dgm:t>
        <a:bodyPr/>
        <a:lstStyle/>
        <a:p>
          <a:r>
            <a:rPr lang="tr-TR" sz="2800" b="1" i="1" dirty="0" smtClean="0">
              <a:latin typeface="Comic Sans MS" pitchFamily="66" charset="0"/>
            </a:rPr>
            <a:t>SEN BASAMAĞI</a:t>
          </a:r>
          <a:endParaRPr lang="tr-TR" sz="2800" b="1" i="1" dirty="0">
            <a:latin typeface="Comic Sans MS" pitchFamily="66" charset="0"/>
          </a:endParaRPr>
        </a:p>
      </dgm:t>
    </dgm:pt>
    <dgm:pt modelId="{1FFF5F2E-E362-4EC9-B952-4D239C15D1FC}" type="parTrans" cxnId="{C5319FC8-E61C-4BEF-B6F2-0B3FD52AF297}">
      <dgm:prSet/>
      <dgm:spPr/>
      <dgm:t>
        <a:bodyPr/>
        <a:lstStyle/>
        <a:p>
          <a:endParaRPr lang="tr-TR"/>
        </a:p>
      </dgm:t>
    </dgm:pt>
    <dgm:pt modelId="{B91E7567-1BA2-4FF2-BCD4-5BF29279E1D6}" type="sibTrans" cxnId="{C5319FC8-E61C-4BEF-B6F2-0B3FD52AF297}">
      <dgm:prSet/>
      <dgm:spPr/>
      <dgm:t>
        <a:bodyPr/>
        <a:lstStyle/>
        <a:p>
          <a:endParaRPr lang="tr-TR"/>
        </a:p>
      </dgm:t>
    </dgm:pt>
    <dgm:pt modelId="{99ACC7F6-2E81-4EA3-BD6B-F49A1684E5EC}">
      <dgm:prSet phldrT="[Metin]"/>
      <dgm:spPr>
        <a:solidFill>
          <a:srgbClr val="92D050">
            <a:alpha val="90000"/>
          </a:srgbClr>
        </a:solidFill>
      </dgm:spPr>
      <dgm:t>
        <a:bodyPr/>
        <a:lstStyle/>
        <a:p>
          <a:r>
            <a:rPr lang="tr-TR" dirty="0" smtClean="0"/>
            <a:t>Senin düşüncelerin karşısında sen ne düşünüyor ve hissediyorsun?</a:t>
          </a:r>
          <a:endParaRPr lang="tr-TR" dirty="0"/>
        </a:p>
      </dgm:t>
    </dgm:pt>
    <dgm:pt modelId="{05C63794-33F3-4EAA-A4A2-2588F4BEE8BF}" type="parTrans" cxnId="{8F61DF15-BB78-4A06-9541-5F3113E463E0}">
      <dgm:prSet/>
      <dgm:spPr/>
      <dgm:t>
        <a:bodyPr/>
        <a:lstStyle/>
        <a:p>
          <a:endParaRPr lang="tr-TR"/>
        </a:p>
      </dgm:t>
    </dgm:pt>
    <dgm:pt modelId="{D32E2993-40FA-4032-8498-82B1F59B035F}" type="sibTrans" cxnId="{8F61DF15-BB78-4A06-9541-5F3113E463E0}">
      <dgm:prSet/>
      <dgm:spPr/>
      <dgm:t>
        <a:bodyPr/>
        <a:lstStyle/>
        <a:p>
          <a:endParaRPr lang="tr-TR"/>
        </a:p>
      </dgm:t>
    </dgm:pt>
    <dgm:pt modelId="{F69D7899-351A-4F7E-AC39-2DC7BF5A7A1C}">
      <dgm:prSet phldrT="[Metin]"/>
      <dgm:spPr>
        <a:solidFill>
          <a:srgbClr val="92D050">
            <a:alpha val="90000"/>
          </a:srgbClr>
        </a:solidFill>
      </dgm:spPr>
      <dgm:t>
        <a:bodyPr/>
        <a:lstStyle/>
        <a:p>
          <a:endParaRPr lang="tr-TR" dirty="0"/>
        </a:p>
      </dgm:t>
    </dgm:pt>
    <dgm:pt modelId="{4E3DA852-C3B6-4647-A46A-FB64780B2166}" type="parTrans" cxnId="{9ED0A3B4-FDC3-4CF9-8804-67C7A271D27F}">
      <dgm:prSet/>
      <dgm:spPr/>
      <dgm:t>
        <a:bodyPr/>
        <a:lstStyle/>
        <a:p>
          <a:endParaRPr lang="tr-TR"/>
        </a:p>
      </dgm:t>
    </dgm:pt>
    <dgm:pt modelId="{0E446C9F-7412-43BE-8C0B-347FAF5FECF2}" type="sibTrans" cxnId="{9ED0A3B4-FDC3-4CF9-8804-67C7A271D27F}">
      <dgm:prSet/>
      <dgm:spPr/>
      <dgm:t>
        <a:bodyPr/>
        <a:lstStyle/>
        <a:p>
          <a:endParaRPr lang="tr-TR"/>
        </a:p>
      </dgm:t>
    </dgm:pt>
    <dgm:pt modelId="{A3CE1618-C1C1-4869-8DCC-C8C67CB40805}" type="pres">
      <dgm:prSet presAssocID="{4911C2B8-D0D2-4107-B59B-16D38893C01D}" presName="Name0" presStyleCnt="0">
        <dgm:presLayoutVars>
          <dgm:dir/>
          <dgm:animLvl val="lvl"/>
          <dgm:resizeHandles val="exact"/>
        </dgm:presLayoutVars>
      </dgm:prSet>
      <dgm:spPr/>
      <dgm:t>
        <a:bodyPr/>
        <a:lstStyle/>
        <a:p>
          <a:endParaRPr lang="tr-TR"/>
        </a:p>
      </dgm:t>
    </dgm:pt>
    <dgm:pt modelId="{3242AB4C-BC0F-4C06-A124-275CBD31C196}" type="pres">
      <dgm:prSet presAssocID="{A9773C40-C30A-4738-AFB2-C0F6A3085D18}" presName="linNode" presStyleCnt="0"/>
      <dgm:spPr/>
    </dgm:pt>
    <dgm:pt modelId="{401D0DDA-0878-4B53-9CE4-15D1A0152E6C}" type="pres">
      <dgm:prSet presAssocID="{A9773C40-C30A-4738-AFB2-C0F6A3085D18}" presName="parentText" presStyleLbl="node1" presStyleIdx="0" presStyleCnt="3">
        <dgm:presLayoutVars>
          <dgm:chMax val="1"/>
          <dgm:bulletEnabled val="1"/>
        </dgm:presLayoutVars>
      </dgm:prSet>
      <dgm:spPr/>
      <dgm:t>
        <a:bodyPr/>
        <a:lstStyle/>
        <a:p>
          <a:endParaRPr lang="tr-TR"/>
        </a:p>
      </dgm:t>
    </dgm:pt>
    <dgm:pt modelId="{7F06E979-34D4-439C-9A8B-EF2A935A934E}" type="pres">
      <dgm:prSet presAssocID="{A9773C40-C30A-4738-AFB2-C0F6A3085D18}" presName="descendantText" presStyleLbl="alignAccFollowNode1" presStyleIdx="0" presStyleCnt="3" custLinFactNeighborX="0" custLinFactNeighborY="2228">
        <dgm:presLayoutVars>
          <dgm:bulletEnabled val="1"/>
        </dgm:presLayoutVars>
      </dgm:prSet>
      <dgm:spPr/>
      <dgm:t>
        <a:bodyPr/>
        <a:lstStyle/>
        <a:p>
          <a:endParaRPr lang="tr-TR"/>
        </a:p>
      </dgm:t>
    </dgm:pt>
    <dgm:pt modelId="{B0A7B099-D1D0-458D-988F-3A053D4C0170}" type="pres">
      <dgm:prSet presAssocID="{A7846A0B-25E1-4A96-AB52-9BF57495A9E8}" presName="sp" presStyleCnt="0"/>
      <dgm:spPr/>
    </dgm:pt>
    <dgm:pt modelId="{9FACF225-6815-41FC-800D-FD1B60B43D5C}" type="pres">
      <dgm:prSet presAssocID="{28FE83E1-6CE9-4E76-A1B9-C2F1B77F082F}" presName="linNode" presStyleCnt="0"/>
      <dgm:spPr/>
    </dgm:pt>
    <dgm:pt modelId="{64A9BFDC-5058-449F-9EE2-A5F220D5F315}" type="pres">
      <dgm:prSet presAssocID="{28FE83E1-6CE9-4E76-A1B9-C2F1B77F082F}" presName="parentText" presStyleLbl="node1" presStyleIdx="1" presStyleCnt="3">
        <dgm:presLayoutVars>
          <dgm:chMax val="1"/>
          <dgm:bulletEnabled val="1"/>
        </dgm:presLayoutVars>
      </dgm:prSet>
      <dgm:spPr/>
      <dgm:t>
        <a:bodyPr/>
        <a:lstStyle/>
        <a:p>
          <a:endParaRPr lang="tr-TR"/>
        </a:p>
      </dgm:t>
    </dgm:pt>
    <dgm:pt modelId="{B7614878-623F-4579-926E-38FD3CDB7E60}" type="pres">
      <dgm:prSet presAssocID="{28FE83E1-6CE9-4E76-A1B9-C2F1B77F082F}" presName="descendantText" presStyleLbl="alignAccFollowNode1" presStyleIdx="1" presStyleCnt="3" custLinFactNeighborX="308" custLinFactNeighborY="6668">
        <dgm:presLayoutVars>
          <dgm:bulletEnabled val="1"/>
        </dgm:presLayoutVars>
      </dgm:prSet>
      <dgm:spPr/>
      <dgm:t>
        <a:bodyPr/>
        <a:lstStyle/>
        <a:p>
          <a:endParaRPr lang="tr-TR"/>
        </a:p>
      </dgm:t>
    </dgm:pt>
    <dgm:pt modelId="{86C7B49E-6F0A-49B3-AA88-851B2408A0C1}" type="pres">
      <dgm:prSet presAssocID="{8FAF66BE-7B9C-4CF4-A91D-F3A3E9666720}" presName="sp" presStyleCnt="0"/>
      <dgm:spPr/>
    </dgm:pt>
    <dgm:pt modelId="{F06D50D1-F07B-4A62-A1C0-2D97F2076EAD}" type="pres">
      <dgm:prSet presAssocID="{47027507-381D-466F-9659-3F4DDF8CB460}" presName="linNode" presStyleCnt="0"/>
      <dgm:spPr/>
    </dgm:pt>
    <dgm:pt modelId="{AB15CE85-A06C-4586-ACBA-9B12B53F463A}" type="pres">
      <dgm:prSet presAssocID="{47027507-381D-466F-9659-3F4DDF8CB460}" presName="parentText" presStyleLbl="node1" presStyleIdx="2" presStyleCnt="3" custLinFactNeighborX="813" custLinFactNeighborY="3393">
        <dgm:presLayoutVars>
          <dgm:chMax val="1"/>
          <dgm:bulletEnabled val="1"/>
        </dgm:presLayoutVars>
      </dgm:prSet>
      <dgm:spPr/>
      <dgm:t>
        <a:bodyPr/>
        <a:lstStyle/>
        <a:p>
          <a:endParaRPr lang="tr-TR"/>
        </a:p>
      </dgm:t>
    </dgm:pt>
    <dgm:pt modelId="{41A8D8A1-314C-4C8A-948D-C94A300B5A8B}" type="pres">
      <dgm:prSet presAssocID="{47027507-381D-466F-9659-3F4DDF8CB460}" presName="descendantText" presStyleLbl="alignAccFollowNode1" presStyleIdx="2" presStyleCnt="3">
        <dgm:presLayoutVars>
          <dgm:bulletEnabled val="1"/>
        </dgm:presLayoutVars>
      </dgm:prSet>
      <dgm:spPr/>
      <dgm:t>
        <a:bodyPr/>
        <a:lstStyle/>
        <a:p>
          <a:endParaRPr lang="tr-TR"/>
        </a:p>
      </dgm:t>
    </dgm:pt>
  </dgm:ptLst>
  <dgm:cxnLst>
    <dgm:cxn modelId="{5A9359D4-2A59-45B5-AD23-79D4ABF1601A}" srcId="{4911C2B8-D0D2-4107-B59B-16D38893C01D}" destId="{28FE83E1-6CE9-4E76-A1B9-C2F1B77F082F}" srcOrd="1" destOrd="0" parTransId="{7984EA6C-DA4D-4EA8-901C-DC4F5AA32365}" sibTransId="{8FAF66BE-7B9C-4CF4-A91D-F3A3E9666720}"/>
    <dgm:cxn modelId="{970BE695-2147-46AA-96A1-EE7238A1A186}" srcId="{4911C2B8-D0D2-4107-B59B-16D38893C01D}" destId="{A9773C40-C30A-4738-AFB2-C0F6A3085D18}" srcOrd="0" destOrd="0" parTransId="{13BC02FC-4B67-4316-B019-BF188E8B437B}" sibTransId="{A7846A0B-25E1-4A96-AB52-9BF57495A9E8}"/>
    <dgm:cxn modelId="{3949F553-CEF4-4BBE-985E-B71688DAECE2}" type="presOf" srcId="{133033AB-0E97-4B5F-8687-BD8A7805B90D}" destId="{7F06E979-34D4-439C-9A8B-EF2A935A934E}" srcOrd="0" destOrd="0" presId="urn:microsoft.com/office/officeart/2005/8/layout/vList5"/>
    <dgm:cxn modelId="{0DD2CD44-C3F3-4DA1-A3C7-44824E6C9B68}" srcId="{28FE83E1-6CE9-4E76-A1B9-C2F1B77F082F}" destId="{77F80B96-D716-4DB2-B5AF-9375A489DB0F}" srcOrd="0" destOrd="0" parTransId="{F5FA1D0C-4A66-42A3-B20A-DCEFE23043E8}" sibTransId="{0B6ABFAC-387C-4312-8580-299BCB440526}"/>
    <dgm:cxn modelId="{ECDBDEC5-07A7-48B2-B84E-CB59EE5A307C}" type="presOf" srcId="{47027507-381D-466F-9659-3F4DDF8CB460}" destId="{AB15CE85-A06C-4586-ACBA-9B12B53F463A}" srcOrd="0" destOrd="0" presId="urn:microsoft.com/office/officeart/2005/8/layout/vList5"/>
    <dgm:cxn modelId="{AF911E77-55D6-490C-AEBD-02566D4F468C}" type="presOf" srcId="{77F80B96-D716-4DB2-B5AF-9375A489DB0F}" destId="{B7614878-623F-4579-926E-38FD3CDB7E60}" srcOrd="0" destOrd="0" presId="urn:microsoft.com/office/officeart/2005/8/layout/vList5"/>
    <dgm:cxn modelId="{126C1A39-9664-46D8-85D3-8A5B30AE50AF}" type="presOf" srcId="{28FE83E1-6CE9-4E76-A1B9-C2F1B77F082F}" destId="{64A9BFDC-5058-449F-9EE2-A5F220D5F315}" srcOrd="0" destOrd="0" presId="urn:microsoft.com/office/officeart/2005/8/layout/vList5"/>
    <dgm:cxn modelId="{68AF0F70-9F15-436E-8A18-06855B3EC0F1}" type="presOf" srcId="{4911C2B8-D0D2-4107-B59B-16D38893C01D}" destId="{A3CE1618-C1C1-4869-8DCC-C8C67CB40805}" srcOrd="0" destOrd="0" presId="urn:microsoft.com/office/officeart/2005/8/layout/vList5"/>
    <dgm:cxn modelId="{FC0AF6DC-153B-4CFB-8625-DB76F634546E}" type="presOf" srcId="{99ACC7F6-2E81-4EA3-BD6B-F49A1684E5EC}" destId="{41A8D8A1-314C-4C8A-948D-C94A300B5A8B}" srcOrd="0" destOrd="0" presId="urn:microsoft.com/office/officeart/2005/8/layout/vList5"/>
    <dgm:cxn modelId="{9D838384-D594-466E-9436-EE544C1B089B}" srcId="{A9773C40-C30A-4738-AFB2-C0F6A3085D18}" destId="{133033AB-0E97-4B5F-8687-BD8A7805B90D}" srcOrd="0" destOrd="0" parTransId="{FBC3B62F-2BFB-4DD2-A08C-BDC8DDC83D98}" sibTransId="{D50EB197-FF21-4A8E-BE3D-784F9EDA5ED3}"/>
    <dgm:cxn modelId="{1D21CB46-9508-4B18-8EEA-2F24B94A59D5}" type="presOf" srcId="{F69D7899-351A-4F7E-AC39-2DC7BF5A7A1C}" destId="{41A8D8A1-314C-4C8A-948D-C94A300B5A8B}" srcOrd="0" destOrd="1" presId="urn:microsoft.com/office/officeart/2005/8/layout/vList5"/>
    <dgm:cxn modelId="{8F61DF15-BB78-4A06-9541-5F3113E463E0}" srcId="{47027507-381D-466F-9659-3F4DDF8CB460}" destId="{99ACC7F6-2E81-4EA3-BD6B-F49A1684E5EC}" srcOrd="0" destOrd="0" parTransId="{05C63794-33F3-4EAA-A4A2-2588F4BEE8BF}" sibTransId="{D32E2993-40FA-4032-8498-82B1F59B035F}"/>
    <dgm:cxn modelId="{18829AB2-D253-40AF-929D-0460AE813AE4}" type="presOf" srcId="{A9773C40-C30A-4738-AFB2-C0F6A3085D18}" destId="{401D0DDA-0878-4B53-9CE4-15D1A0152E6C}" srcOrd="0" destOrd="0" presId="urn:microsoft.com/office/officeart/2005/8/layout/vList5"/>
    <dgm:cxn modelId="{C5319FC8-E61C-4BEF-B6F2-0B3FD52AF297}" srcId="{4911C2B8-D0D2-4107-B59B-16D38893C01D}" destId="{47027507-381D-466F-9659-3F4DDF8CB460}" srcOrd="2" destOrd="0" parTransId="{1FFF5F2E-E362-4EC9-B952-4D239C15D1FC}" sibTransId="{B91E7567-1BA2-4FF2-BCD4-5BF29279E1D6}"/>
    <dgm:cxn modelId="{9ED0A3B4-FDC3-4CF9-8804-67C7A271D27F}" srcId="{47027507-381D-466F-9659-3F4DDF8CB460}" destId="{F69D7899-351A-4F7E-AC39-2DC7BF5A7A1C}" srcOrd="1" destOrd="0" parTransId="{4E3DA852-C3B6-4647-A46A-FB64780B2166}" sibTransId="{0E446C9F-7412-43BE-8C0B-347FAF5FECF2}"/>
    <dgm:cxn modelId="{CAF61208-4CF1-4E20-984E-32F7DFD8CD60}" type="presParOf" srcId="{A3CE1618-C1C1-4869-8DCC-C8C67CB40805}" destId="{3242AB4C-BC0F-4C06-A124-275CBD31C196}" srcOrd="0" destOrd="0" presId="urn:microsoft.com/office/officeart/2005/8/layout/vList5"/>
    <dgm:cxn modelId="{7F37EFB4-0ECD-4FAB-AF5E-03DC02335718}" type="presParOf" srcId="{3242AB4C-BC0F-4C06-A124-275CBD31C196}" destId="{401D0DDA-0878-4B53-9CE4-15D1A0152E6C}" srcOrd="0" destOrd="0" presId="urn:microsoft.com/office/officeart/2005/8/layout/vList5"/>
    <dgm:cxn modelId="{FA1C0A12-30A8-427C-845E-451DDFAAC124}" type="presParOf" srcId="{3242AB4C-BC0F-4C06-A124-275CBD31C196}" destId="{7F06E979-34D4-439C-9A8B-EF2A935A934E}" srcOrd="1" destOrd="0" presId="urn:microsoft.com/office/officeart/2005/8/layout/vList5"/>
    <dgm:cxn modelId="{2F0B210B-3B43-4F8B-9DA6-BDB7F950A33D}" type="presParOf" srcId="{A3CE1618-C1C1-4869-8DCC-C8C67CB40805}" destId="{B0A7B099-D1D0-458D-988F-3A053D4C0170}" srcOrd="1" destOrd="0" presId="urn:microsoft.com/office/officeart/2005/8/layout/vList5"/>
    <dgm:cxn modelId="{F98271E0-33FA-4188-ADFF-4C1311AFAADC}" type="presParOf" srcId="{A3CE1618-C1C1-4869-8DCC-C8C67CB40805}" destId="{9FACF225-6815-41FC-800D-FD1B60B43D5C}" srcOrd="2" destOrd="0" presId="urn:microsoft.com/office/officeart/2005/8/layout/vList5"/>
    <dgm:cxn modelId="{62048780-2440-4548-B079-9E3BE1CFE579}" type="presParOf" srcId="{9FACF225-6815-41FC-800D-FD1B60B43D5C}" destId="{64A9BFDC-5058-449F-9EE2-A5F220D5F315}" srcOrd="0" destOrd="0" presId="urn:microsoft.com/office/officeart/2005/8/layout/vList5"/>
    <dgm:cxn modelId="{C5E325D5-4783-43D0-9170-4A531E03D87D}" type="presParOf" srcId="{9FACF225-6815-41FC-800D-FD1B60B43D5C}" destId="{B7614878-623F-4579-926E-38FD3CDB7E60}" srcOrd="1" destOrd="0" presId="urn:microsoft.com/office/officeart/2005/8/layout/vList5"/>
    <dgm:cxn modelId="{711671FF-ACBF-47C9-90A2-5BA67B35D060}" type="presParOf" srcId="{A3CE1618-C1C1-4869-8DCC-C8C67CB40805}" destId="{86C7B49E-6F0A-49B3-AA88-851B2408A0C1}" srcOrd="3" destOrd="0" presId="urn:microsoft.com/office/officeart/2005/8/layout/vList5"/>
    <dgm:cxn modelId="{66C4EC49-2F4D-4414-9A8C-D7550945C40E}" type="presParOf" srcId="{A3CE1618-C1C1-4869-8DCC-C8C67CB40805}" destId="{F06D50D1-F07B-4A62-A1C0-2D97F2076EAD}" srcOrd="4" destOrd="0" presId="urn:microsoft.com/office/officeart/2005/8/layout/vList5"/>
    <dgm:cxn modelId="{2ECD2BC4-B778-49B1-9EE2-81C395551074}" type="presParOf" srcId="{F06D50D1-F07B-4A62-A1C0-2D97F2076EAD}" destId="{AB15CE85-A06C-4586-ACBA-9B12B53F463A}" srcOrd="0" destOrd="0" presId="urn:microsoft.com/office/officeart/2005/8/layout/vList5"/>
    <dgm:cxn modelId="{3E132225-E5C7-43E4-A3D4-CDC2D2A6C462}" type="presParOf" srcId="{F06D50D1-F07B-4A62-A1C0-2D97F2076EAD}" destId="{41A8D8A1-314C-4C8A-948D-C94A300B5A8B}"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tr-TR" altLang="tr-TR"/>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tr-TR" altLang="tr-TR"/>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noProof="0" smtClean="0"/>
              <a:t>Asıl metin stillerini düzenlemek için tıklatın</a:t>
            </a:r>
          </a:p>
          <a:p>
            <a:pPr lvl="1"/>
            <a:r>
              <a:rPr lang="tr-TR" altLang="tr-TR" noProof="0" smtClean="0"/>
              <a:t>İkinci düzey</a:t>
            </a:r>
          </a:p>
          <a:p>
            <a:pPr lvl="2"/>
            <a:r>
              <a:rPr lang="tr-TR" altLang="tr-TR" noProof="0" smtClean="0"/>
              <a:t>Üçüncü düzey</a:t>
            </a:r>
          </a:p>
          <a:p>
            <a:pPr lvl="3"/>
            <a:r>
              <a:rPr lang="tr-TR" altLang="tr-TR" noProof="0" smtClean="0"/>
              <a:t>Dördüncü düzey</a:t>
            </a:r>
          </a:p>
          <a:p>
            <a:pPr lvl="4"/>
            <a:r>
              <a:rPr lang="tr-TR" altLang="tr-TR" noProof="0" smtClean="0"/>
              <a:t>Beşinci düzey</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tr-TR" altLang="tr-T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D9D21359-FB44-476A-AE73-4AA76579AA3F}"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9D21359-FB44-476A-AE73-4AA76579AA3F}" type="slidenum">
              <a:rPr lang="tr-TR" altLang="tr-TR" smtClean="0"/>
              <a:pPr/>
              <a:t>48</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endParaRPr lang="tr-TR" altLang="tr-TR"/>
          </a:p>
        </p:txBody>
      </p:sp>
      <p:sp>
        <p:nvSpPr>
          <p:cNvPr id="5" name="4 Altbilgi Yer Tutucusu"/>
          <p:cNvSpPr>
            <a:spLocks noGrp="1"/>
          </p:cNvSpPr>
          <p:nvPr>
            <p:ph type="ftr" sz="quarter" idx="11"/>
          </p:nvPr>
        </p:nvSpPr>
        <p:spPr/>
        <p:txBody>
          <a:bodyPr/>
          <a:lstStyle/>
          <a:p>
            <a:pPr>
              <a:defRPr/>
            </a:pPr>
            <a:endParaRPr lang="tr-TR" altLang="tr-TR"/>
          </a:p>
        </p:txBody>
      </p:sp>
      <p:sp>
        <p:nvSpPr>
          <p:cNvPr id="6" name="5 Slayt Numarası Yer Tutucusu"/>
          <p:cNvSpPr>
            <a:spLocks noGrp="1"/>
          </p:cNvSpPr>
          <p:nvPr>
            <p:ph type="sldNum" sz="quarter" idx="12"/>
          </p:nvPr>
        </p:nvSpPr>
        <p:spPr/>
        <p:txBody>
          <a:bodyPr/>
          <a:lstStyle/>
          <a:p>
            <a:fld id="{ABF1A796-3160-4949-B503-7B9703E1E3E2}" type="slidenum">
              <a:rPr lang="tr-TR" altLang="tr-TR" smtClean="0"/>
              <a:pPr/>
              <a:t>‹#›</a:t>
            </a:fld>
            <a:endParaRPr lang="tr-TR" alt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endParaRPr lang="tr-TR" altLang="tr-TR"/>
          </a:p>
        </p:txBody>
      </p:sp>
      <p:sp>
        <p:nvSpPr>
          <p:cNvPr id="5" name="4 Altbilgi Yer Tutucusu"/>
          <p:cNvSpPr>
            <a:spLocks noGrp="1"/>
          </p:cNvSpPr>
          <p:nvPr>
            <p:ph type="ftr" sz="quarter" idx="11"/>
          </p:nvPr>
        </p:nvSpPr>
        <p:spPr/>
        <p:txBody>
          <a:bodyPr/>
          <a:lstStyle/>
          <a:p>
            <a:pPr>
              <a:defRPr/>
            </a:pPr>
            <a:endParaRPr lang="tr-TR" altLang="tr-TR"/>
          </a:p>
        </p:txBody>
      </p:sp>
      <p:sp>
        <p:nvSpPr>
          <p:cNvPr id="6" name="5 Slayt Numarası Yer Tutucusu"/>
          <p:cNvSpPr>
            <a:spLocks noGrp="1"/>
          </p:cNvSpPr>
          <p:nvPr>
            <p:ph type="sldNum" sz="quarter" idx="12"/>
          </p:nvPr>
        </p:nvSpPr>
        <p:spPr/>
        <p:txBody>
          <a:bodyPr/>
          <a:lstStyle/>
          <a:p>
            <a:fld id="{332DA819-476C-4D2E-83CE-A58FAA350EF7}" type="slidenum">
              <a:rPr lang="tr-TR" altLang="tr-TR" smtClean="0"/>
              <a:pPr/>
              <a:t>‹#›</a:t>
            </a:fld>
            <a:endParaRPr lang="tr-TR" alt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endParaRPr lang="tr-TR" altLang="tr-TR"/>
          </a:p>
        </p:txBody>
      </p:sp>
      <p:sp>
        <p:nvSpPr>
          <p:cNvPr id="5" name="4 Altbilgi Yer Tutucusu"/>
          <p:cNvSpPr>
            <a:spLocks noGrp="1"/>
          </p:cNvSpPr>
          <p:nvPr>
            <p:ph type="ftr" sz="quarter" idx="11"/>
          </p:nvPr>
        </p:nvSpPr>
        <p:spPr/>
        <p:txBody>
          <a:bodyPr/>
          <a:lstStyle/>
          <a:p>
            <a:pPr>
              <a:defRPr/>
            </a:pPr>
            <a:endParaRPr lang="tr-TR" altLang="tr-TR"/>
          </a:p>
        </p:txBody>
      </p:sp>
      <p:sp>
        <p:nvSpPr>
          <p:cNvPr id="6" name="5 Slayt Numarası Yer Tutucusu"/>
          <p:cNvSpPr>
            <a:spLocks noGrp="1"/>
          </p:cNvSpPr>
          <p:nvPr>
            <p:ph type="sldNum" sz="quarter" idx="12"/>
          </p:nvPr>
        </p:nvSpPr>
        <p:spPr/>
        <p:txBody>
          <a:bodyPr/>
          <a:lstStyle/>
          <a:p>
            <a:fld id="{BBEBFC61-F7E7-461D-8354-653886C0DDB4}" type="slidenum">
              <a:rPr lang="tr-TR" altLang="tr-TR" smtClean="0"/>
              <a:pPr/>
              <a:t>‹#›</a:t>
            </a:fld>
            <a:endParaRPr lang="tr-TR" alt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ltLang="tr-TR"/>
          </a:p>
        </p:txBody>
      </p:sp>
      <p:sp>
        <p:nvSpPr>
          <p:cNvPr id="6" name="Footer Placeholder 4"/>
          <p:cNvSpPr>
            <a:spLocks noGrp="1"/>
          </p:cNvSpPr>
          <p:nvPr>
            <p:ph type="ftr" sz="quarter" idx="11"/>
          </p:nvPr>
        </p:nvSpPr>
        <p:spPr/>
        <p:txBody>
          <a:bodyPr/>
          <a:lstStyle>
            <a:lvl1pPr>
              <a:defRPr/>
            </a:lvl1pPr>
          </a:lstStyle>
          <a:p>
            <a:pPr>
              <a:defRPr/>
            </a:pPr>
            <a:endParaRPr lang="tr-TR" altLang="tr-TR"/>
          </a:p>
        </p:txBody>
      </p:sp>
      <p:sp>
        <p:nvSpPr>
          <p:cNvPr id="7" name="Slide Number Placeholder 5"/>
          <p:cNvSpPr>
            <a:spLocks noGrp="1"/>
          </p:cNvSpPr>
          <p:nvPr>
            <p:ph type="sldNum" sz="quarter" idx="12"/>
          </p:nvPr>
        </p:nvSpPr>
        <p:spPr/>
        <p:txBody>
          <a:bodyPr/>
          <a:lstStyle>
            <a:lvl1pPr>
              <a:defRPr/>
            </a:lvl1pPr>
          </a:lstStyle>
          <a:p>
            <a:fld id="{2A06D968-CCDA-40AD-9E5C-C94ED5A2B9A0}" type="slidenum">
              <a:rPr lang="tr-TR" altLang="tr-T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endParaRPr lang="tr-TR" altLang="tr-TR"/>
          </a:p>
        </p:txBody>
      </p:sp>
      <p:sp>
        <p:nvSpPr>
          <p:cNvPr id="5" name="4 Altbilgi Yer Tutucusu"/>
          <p:cNvSpPr>
            <a:spLocks noGrp="1"/>
          </p:cNvSpPr>
          <p:nvPr>
            <p:ph type="ftr" sz="quarter" idx="11"/>
          </p:nvPr>
        </p:nvSpPr>
        <p:spPr/>
        <p:txBody>
          <a:bodyPr/>
          <a:lstStyle/>
          <a:p>
            <a:pPr>
              <a:defRPr/>
            </a:pPr>
            <a:endParaRPr lang="tr-TR" altLang="tr-TR"/>
          </a:p>
        </p:txBody>
      </p:sp>
      <p:sp>
        <p:nvSpPr>
          <p:cNvPr id="6" name="5 Slayt Numarası Yer Tutucusu"/>
          <p:cNvSpPr>
            <a:spLocks noGrp="1"/>
          </p:cNvSpPr>
          <p:nvPr>
            <p:ph type="sldNum" sz="quarter" idx="12"/>
          </p:nvPr>
        </p:nvSpPr>
        <p:spPr/>
        <p:txBody>
          <a:bodyPr/>
          <a:lstStyle/>
          <a:p>
            <a:fld id="{9A8F1C0A-6962-4394-9497-A4583E3B9D4A}" type="slidenum">
              <a:rPr lang="tr-TR" altLang="tr-TR" smtClean="0"/>
              <a:pPr/>
              <a:t>‹#›</a:t>
            </a:fld>
            <a:endParaRPr lang="tr-TR" alt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ltLang="tr-TR"/>
          </a:p>
        </p:txBody>
      </p:sp>
      <p:sp>
        <p:nvSpPr>
          <p:cNvPr id="5" name="4 Altbilgi Yer Tutucusu"/>
          <p:cNvSpPr>
            <a:spLocks noGrp="1"/>
          </p:cNvSpPr>
          <p:nvPr>
            <p:ph type="ftr" sz="quarter" idx="11"/>
          </p:nvPr>
        </p:nvSpPr>
        <p:spPr/>
        <p:txBody>
          <a:bodyPr/>
          <a:lstStyle/>
          <a:p>
            <a:pPr>
              <a:defRPr/>
            </a:pPr>
            <a:endParaRPr lang="tr-TR" altLang="tr-TR"/>
          </a:p>
        </p:txBody>
      </p:sp>
      <p:sp>
        <p:nvSpPr>
          <p:cNvPr id="6" name="5 Slayt Numarası Yer Tutucusu"/>
          <p:cNvSpPr>
            <a:spLocks noGrp="1"/>
          </p:cNvSpPr>
          <p:nvPr>
            <p:ph type="sldNum" sz="quarter" idx="12"/>
          </p:nvPr>
        </p:nvSpPr>
        <p:spPr/>
        <p:txBody>
          <a:bodyPr/>
          <a:lstStyle/>
          <a:p>
            <a:fld id="{3BB1F3F9-DB12-4A61-ABDF-A8B4CB66BCDF}" type="slidenum">
              <a:rPr lang="tr-TR" altLang="tr-TR" smtClean="0"/>
              <a:pPr/>
              <a:t>‹#›</a:t>
            </a:fld>
            <a:endParaRPr lang="tr-TR" alt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endParaRPr lang="tr-TR" altLang="tr-TR"/>
          </a:p>
        </p:txBody>
      </p:sp>
      <p:sp>
        <p:nvSpPr>
          <p:cNvPr id="6" name="5 Altbilgi Yer Tutucusu"/>
          <p:cNvSpPr>
            <a:spLocks noGrp="1"/>
          </p:cNvSpPr>
          <p:nvPr>
            <p:ph type="ftr" sz="quarter" idx="11"/>
          </p:nvPr>
        </p:nvSpPr>
        <p:spPr/>
        <p:txBody>
          <a:bodyPr/>
          <a:lstStyle/>
          <a:p>
            <a:pPr>
              <a:defRPr/>
            </a:pPr>
            <a:endParaRPr lang="tr-TR" altLang="tr-TR"/>
          </a:p>
        </p:txBody>
      </p:sp>
      <p:sp>
        <p:nvSpPr>
          <p:cNvPr id="7" name="6 Slayt Numarası Yer Tutucusu"/>
          <p:cNvSpPr>
            <a:spLocks noGrp="1"/>
          </p:cNvSpPr>
          <p:nvPr>
            <p:ph type="sldNum" sz="quarter" idx="12"/>
          </p:nvPr>
        </p:nvSpPr>
        <p:spPr/>
        <p:txBody>
          <a:bodyPr/>
          <a:lstStyle/>
          <a:p>
            <a:fld id="{C4FD95BB-2752-43A3-9813-901140B1B1EA}" type="slidenum">
              <a:rPr lang="tr-TR" altLang="tr-TR" smtClean="0"/>
              <a:pPr/>
              <a:t>‹#›</a:t>
            </a:fld>
            <a:endParaRPr lang="tr-TR" alt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endParaRPr lang="tr-TR" altLang="tr-TR"/>
          </a:p>
        </p:txBody>
      </p:sp>
      <p:sp>
        <p:nvSpPr>
          <p:cNvPr id="8" name="7 Altbilgi Yer Tutucusu"/>
          <p:cNvSpPr>
            <a:spLocks noGrp="1"/>
          </p:cNvSpPr>
          <p:nvPr>
            <p:ph type="ftr" sz="quarter" idx="11"/>
          </p:nvPr>
        </p:nvSpPr>
        <p:spPr/>
        <p:txBody>
          <a:bodyPr/>
          <a:lstStyle/>
          <a:p>
            <a:pPr>
              <a:defRPr/>
            </a:pPr>
            <a:endParaRPr lang="tr-TR" altLang="tr-TR"/>
          </a:p>
        </p:txBody>
      </p:sp>
      <p:sp>
        <p:nvSpPr>
          <p:cNvPr id="9" name="8 Slayt Numarası Yer Tutucusu"/>
          <p:cNvSpPr>
            <a:spLocks noGrp="1"/>
          </p:cNvSpPr>
          <p:nvPr>
            <p:ph type="sldNum" sz="quarter" idx="12"/>
          </p:nvPr>
        </p:nvSpPr>
        <p:spPr/>
        <p:txBody>
          <a:bodyPr/>
          <a:lstStyle/>
          <a:p>
            <a:fld id="{BC154187-A7EA-4F00-9E4B-248395F322BB}" type="slidenum">
              <a:rPr lang="tr-TR" altLang="tr-TR" smtClean="0"/>
              <a:pPr/>
              <a:t>‹#›</a:t>
            </a:fld>
            <a:endParaRPr lang="tr-TR" alt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endParaRPr lang="tr-TR" altLang="tr-TR"/>
          </a:p>
        </p:txBody>
      </p:sp>
      <p:sp>
        <p:nvSpPr>
          <p:cNvPr id="4" name="3 Altbilgi Yer Tutucusu"/>
          <p:cNvSpPr>
            <a:spLocks noGrp="1"/>
          </p:cNvSpPr>
          <p:nvPr>
            <p:ph type="ftr" sz="quarter" idx="11"/>
          </p:nvPr>
        </p:nvSpPr>
        <p:spPr/>
        <p:txBody>
          <a:bodyPr/>
          <a:lstStyle/>
          <a:p>
            <a:pPr>
              <a:defRPr/>
            </a:pPr>
            <a:endParaRPr lang="tr-TR" altLang="tr-TR"/>
          </a:p>
        </p:txBody>
      </p:sp>
      <p:sp>
        <p:nvSpPr>
          <p:cNvPr id="5" name="4 Slayt Numarası Yer Tutucusu"/>
          <p:cNvSpPr>
            <a:spLocks noGrp="1"/>
          </p:cNvSpPr>
          <p:nvPr>
            <p:ph type="sldNum" sz="quarter" idx="12"/>
          </p:nvPr>
        </p:nvSpPr>
        <p:spPr/>
        <p:txBody>
          <a:bodyPr/>
          <a:lstStyle/>
          <a:p>
            <a:fld id="{AF97E410-F196-49F8-8D35-65D65DD3CF27}" type="slidenum">
              <a:rPr lang="tr-TR" altLang="tr-TR" smtClean="0"/>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ltLang="tr-TR"/>
          </a:p>
        </p:txBody>
      </p:sp>
      <p:sp>
        <p:nvSpPr>
          <p:cNvPr id="3" name="2 Altbilgi Yer Tutucusu"/>
          <p:cNvSpPr>
            <a:spLocks noGrp="1"/>
          </p:cNvSpPr>
          <p:nvPr>
            <p:ph type="ftr" sz="quarter" idx="11"/>
          </p:nvPr>
        </p:nvSpPr>
        <p:spPr/>
        <p:txBody>
          <a:bodyPr/>
          <a:lstStyle/>
          <a:p>
            <a:pPr>
              <a:defRPr/>
            </a:pPr>
            <a:endParaRPr lang="tr-TR" altLang="tr-TR"/>
          </a:p>
        </p:txBody>
      </p:sp>
      <p:sp>
        <p:nvSpPr>
          <p:cNvPr id="4" name="3 Slayt Numarası Yer Tutucusu"/>
          <p:cNvSpPr>
            <a:spLocks noGrp="1"/>
          </p:cNvSpPr>
          <p:nvPr>
            <p:ph type="sldNum" sz="quarter" idx="12"/>
          </p:nvPr>
        </p:nvSpPr>
        <p:spPr/>
        <p:txBody>
          <a:bodyPr/>
          <a:lstStyle/>
          <a:p>
            <a:fld id="{F757E44A-EB3C-4BB0-8A73-844A1322799C}" type="slidenum">
              <a:rPr lang="tr-TR" altLang="tr-TR" smtClean="0"/>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ltLang="tr-TR"/>
          </a:p>
        </p:txBody>
      </p:sp>
      <p:sp>
        <p:nvSpPr>
          <p:cNvPr id="6" name="5 Altbilgi Yer Tutucusu"/>
          <p:cNvSpPr>
            <a:spLocks noGrp="1"/>
          </p:cNvSpPr>
          <p:nvPr>
            <p:ph type="ftr" sz="quarter" idx="11"/>
          </p:nvPr>
        </p:nvSpPr>
        <p:spPr/>
        <p:txBody>
          <a:bodyPr/>
          <a:lstStyle/>
          <a:p>
            <a:pPr>
              <a:defRPr/>
            </a:pPr>
            <a:endParaRPr lang="tr-TR" altLang="tr-TR"/>
          </a:p>
        </p:txBody>
      </p:sp>
      <p:sp>
        <p:nvSpPr>
          <p:cNvPr id="7" name="6 Slayt Numarası Yer Tutucusu"/>
          <p:cNvSpPr>
            <a:spLocks noGrp="1"/>
          </p:cNvSpPr>
          <p:nvPr>
            <p:ph type="sldNum" sz="quarter" idx="12"/>
          </p:nvPr>
        </p:nvSpPr>
        <p:spPr/>
        <p:txBody>
          <a:bodyPr/>
          <a:lstStyle/>
          <a:p>
            <a:fld id="{0701E01C-ED6D-4A08-A16B-16E0015468A5}" type="slidenum">
              <a:rPr lang="tr-TR" altLang="tr-TR" smtClean="0"/>
              <a:pPr/>
              <a:t>‹#›</a:t>
            </a:fld>
            <a:endParaRPr lang="tr-TR" alt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ltLang="tr-TR"/>
          </a:p>
        </p:txBody>
      </p:sp>
      <p:sp>
        <p:nvSpPr>
          <p:cNvPr id="6" name="5 Altbilgi Yer Tutucusu"/>
          <p:cNvSpPr>
            <a:spLocks noGrp="1"/>
          </p:cNvSpPr>
          <p:nvPr>
            <p:ph type="ftr" sz="quarter" idx="11"/>
          </p:nvPr>
        </p:nvSpPr>
        <p:spPr/>
        <p:txBody>
          <a:bodyPr/>
          <a:lstStyle/>
          <a:p>
            <a:pPr>
              <a:defRPr/>
            </a:pPr>
            <a:endParaRPr lang="tr-TR" altLang="tr-TR"/>
          </a:p>
        </p:txBody>
      </p:sp>
      <p:sp>
        <p:nvSpPr>
          <p:cNvPr id="7" name="6 Slayt Numarası Yer Tutucusu"/>
          <p:cNvSpPr>
            <a:spLocks noGrp="1"/>
          </p:cNvSpPr>
          <p:nvPr>
            <p:ph type="sldNum" sz="quarter" idx="12"/>
          </p:nvPr>
        </p:nvSpPr>
        <p:spPr/>
        <p:txBody>
          <a:bodyPr/>
          <a:lstStyle/>
          <a:p>
            <a:fld id="{3B140CAC-8DA1-4A46-A7B3-87F9E590E7F8}" type="slidenum">
              <a:rPr lang="tr-TR" altLang="tr-TR" smtClean="0"/>
              <a:pPr/>
              <a:t>‹#›</a:t>
            </a:fld>
            <a:endParaRPr lang="tr-TR" alt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lt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lt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E15BC-C5D4-46CB-BDC2-013D9EE85422}" type="slidenum">
              <a:rPr lang="tr-TR" altLang="tr-TR" smtClean="0"/>
              <a:pPr/>
              <a:t>‹#›</a:t>
            </a:fld>
            <a:endParaRPr lang="tr-TR" altLang="tr-T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3"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pPr lvl="7">
              <a:buNone/>
            </a:pPr>
            <a:endParaRPr lang="tr-TR" sz="5200" b="1" i="1" dirty="0" smtClean="0">
              <a:solidFill>
                <a:srgbClr val="FF0000"/>
              </a:solidFill>
              <a:latin typeface="Comic Sans MS" pitchFamily="66" charset="0"/>
            </a:endParaRPr>
          </a:p>
          <a:p>
            <a:pPr lvl="7">
              <a:buNone/>
            </a:pPr>
            <a:r>
              <a:rPr lang="tr-TR" sz="5200" b="1" i="1" dirty="0" smtClean="0">
                <a:solidFill>
                  <a:srgbClr val="FF0000"/>
                </a:solidFill>
                <a:latin typeface="Comic Sans MS" pitchFamily="66" charset="0"/>
              </a:rPr>
              <a:t>İLETİŞİM </a:t>
            </a:r>
          </a:p>
          <a:p>
            <a:pPr lvl="7">
              <a:buNone/>
            </a:pPr>
            <a:r>
              <a:rPr lang="tr-TR" sz="5200" b="1" i="1" dirty="0" smtClean="0">
                <a:solidFill>
                  <a:srgbClr val="FF0000"/>
                </a:solidFill>
                <a:latin typeface="Comic Sans MS" pitchFamily="66" charset="0"/>
              </a:rPr>
              <a:t>BECERİLERİ </a:t>
            </a:r>
          </a:p>
          <a:p>
            <a:pPr lvl="7">
              <a:buNone/>
            </a:pPr>
            <a:r>
              <a:rPr lang="tr-TR" sz="5200" b="1" i="1" dirty="0" smtClean="0">
                <a:solidFill>
                  <a:srgbClr val="FF0000"/>
                </a:solidFill>
                <a:latin typeface="Comic Sans MS" pitchFamily="66" charset="0"/>
              </a:rPr>
              <a:t>       </a:t>
            </a:r>
          </a:p>
          <a:p>
            <a:pPr>
              <a:buNone/>
            </a:pPr>
            <a:r>
              <a:rPr lang="tr-TR" sz="5200" b="1" dirty="0" smtClean="0">
                <a:solidFill>
                  <a:srgbClr val="FF0000"/>
                </a:solidFill>
                <a:latin typeface="Comic Sans MS" pitchFamily="66" charset="0"/>
              </a:rPr>
              <a:t> EMPATİ</a:t>
            </a:r>
            <a:endParaRPr lang="tr-TR" sz="5200" dirty="0"/>
          </a:p>
        </p:txBody>
      </p:sp>
      <p:pic>
        <p:nvPicPr>
          <p:cNvPr id="4" name="Picture 6"/>
          <p:cNvPicPr>
            <a:picLocks noChangeAspect="1" noChangeArrowheads="1"/>
          </p:cNvPicPr>
          <p:nvPr/>
        </p:nvPicPr>
        <p:blipFill>
          <a:blip r:embed="rId2"/>
          <a:srcRect/>
          <a:stretch>
            <a:fillRect/>
          </a:stretch>
        </p:blipFill>
        <p:spPr bwMode="auto">
          <a:xfrm>
            <a:off x="857224" y="714356"/>
            <a:ext cx="2295525" cy="2857500"/>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4357686" y="3429000"/>
            <a:ext cx="3357587" cy="271464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349250" y="115888"/>
            <a:ext cx="2735263" cy="100965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r>
              <a:rPr lang="tr-TR" altLang="tr-TR" dirty="0" smtClean="0">
                <a:solidFill>
                  <a:schemeClr val="accent6"/>
                </a:solidFill>
                <a:latin typeface="Verdana" panose="020B0604030504040204" pitchFamily="34" charset="0"/>
              </a:rPr>
              <a:t>KORKU ORTAMI</a:t>
            </a:r>
          </a:p>
        </p:txBody>
      </p:sp>
      <p:sp>
        <p:nvSpPr>
          <p:cNvPr id="20483" name="Oval 3"/>
          <p:cNvSpPr>
            <a:spLocks noChangeArrowheads="1"/>
          </p:cNvSpPr>
          <p:nvPr/>
        </p:nvSpPr>
        <p:spPr bwMode="auto">
          <a:xfrm>
            <a:off x="4859338" y="115888"/>
            <a:ext cx="2665412" cy="100965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r>
              <a:rPr lang="tr-TR" altLang="tr-TR" sz="2000" dirty="0" smtClean="0">
                <a:solidFill>
                  <a:schemeClr val="accent6"/>
                </a:solidFill>
                <a:latin typeface="Verdana" panose="020B0604030504040204" pitchFamily="34" charset="0"/>
              </a:rPr>
              <a:t>SEVGİ ORTAMI</a:t>
            </a:r>
          </a:p>
        </p:txBody>
      </p:sp>
      <p:sp>
        <p:nvSpPr>
          <p:cNvPr id="39940" name="Rectangle 4"/>
          <p:cNvSpPr>
            <a:spLocks noGrp="1" noChangeArrowheads="1"/>
          </p:cNvSpPr>
          <p:nvPr>
            <p:ph sz="half" idx="1"/>
          </p:nvPr>
        </p:nvSpPr>
        <p:spPr>
          <a:xfrm>
            <a:off x="0" y="1052513"/>
            <a:ext cx="4043363" cy="3024187"/>
          </a:xfrm>
        </p:spPr>
        <p:txBody>
          <a:bodyPr rtlCol="0">
            <a:normAutofit/>
          </a:bodyPr>
          <a:lstStyle/>
          <a:p>
            <a:pPr eaLnBrk="1" fontAlgn="auto" hangingPunct="1">
              <a:defRPr/>
            </a:pPr>
            <a:r>
              <a:rPr lang="tr-TR" altLang="tr-TR" sz="2400" smtClean="0">
                <a:solidFill>
                  <a:schemeClr val="bg2">
                    <a:lumMod val="75000"/>
                  </a:schemeClr>
                </a:solidFill>
              </a:rPr>
              <a:t>İnsanın özü önemsenmez</a:t>
            </a:r>
          </a:p>
          <a:p>
            <a:pPr eaLnBrk="1" fontAlgn="auto" hangingPunct="1">
              <a:defRPr/>
            </a:pPr>
            <a:r>
              <a:rPr lang="tr-TR" altLang="tr-TR" sz="2400" smtClean="0">
                <a:solidFill>
                  <a:schemeClr val="bg2">
                    <a:lumMod val="75000"/>
                  </a:schemeClr>
                </a:solidFill>
              </a:rPr>
              <a:t>Güven yoktur.</a:t>
            </a:r>
          </a:p>
          <a:p>
            <a:pPr eaLnBrk="1" fontAlgn="auto" hangingPunct="1">
              <a:defRPr/>
            </a:pPr>
            <a:r>
              <a:rPr lang="tr-TR" altLang="tr-TR" sz="2400" smtClean="0">
                <a:solidFill>
                  <a:schemeClr val="bg2">
                    <a:lumMod val="75000"/>
                  </a:schemeClr>
                </a:solidFill>
              </a:rPr>
              <a:t>Çocuk yetiştirme önemsenmez.</a:t>
            </a:r>
          </a:p>
          <a:p>
            <a:pPr eaLnBrk="1" fontAlgn="auto" hangingPunct="1">
              <a:defRPr/>
            </a:pPr>
            <a:r>
              <a:rPr lang="tr-TR" altLang="tr-TR" sz="2400" smtClean="0">
                <a:solidFill>
                  <a:schemeClr val="bg2">
                    <a:lumMod val="75000"/>
                  </a:schemeClr>
                </a:solidFill>
              </a:rPr>
              <a:t>Çocuk sürekli hata yapar, otorite tarafından kontrol edilmelidir.</a:t>
            </a:r>
          </a:p>
        </p:txBody>
      </p:sp>
      <p:sp>
        <p:nvSpPr>
          <p:cNvPr id="39941" name="Rectangle 5"/>
          <p:cNvSpPr>
            <a:spLocks noGrp="1" noChangeArrowheads="1"/>
          </p:cNvSpPr>
          <p:nvPr>
            <p:ph sz="half" idx="2"/>
          </p:nvPr>
        </p:nvSpPr>
        <p:spPr>
          <a:xfrm>
            <a:off x="4140200" y="1125538"/>
            <a:ext cx="4038600" cy="3384550"/>
          </a:xfrm>
        </p:spPr>
        <p:txBody>
          <a:bodyPr rtlCol="0">
            <a:normAutofit/>
          </a:bodyPr>
          <a:lstStyle/>
          <a:p>
            <a:pPr eaLnBrk="1" fontAlgn="auto" hangingPunct="1">
              <a:defRPr/>
            </a:pPr>
            <a:r>
              <a:rPr lang="tr-TR" altLang="tr-TR" sz="2400" dirty="0" smtClean="0">
                <a:solidFill>
                  <a:schemeClr val="bg2">
                    <a:lumMod val="75000"/>
                  </a:schemeClr>
                </a:solidFill>
              </a:rPr>
              <a:t>İnsanın özüne önem verir</a:t>
            </a:r>
          </a:p>
          <a:p>
            <a:pPr eaLnBrk="1" fontAlgn="auto" hangingPunct="1">
              <a:defRPr/>
            </a:pPr>
            <a:r>
              <a:rPr lang="tr-TR" altLang="tr-TR" sz="2400" dirty="0" smtClean="0">
                <a:solidFill>
                  <a:schemeClr val="bg2">
                    <a:lumMod val="75000"/>
                  </a:schemeClr>
                </a:solidFill>
              </a:rPr>
              <a:t>Güven ve paylaşım vardır</a:t>
            </a:r>
          </a:p>
          <a:p>
            <a:pPr eaLnBrk="1" fontAlgn="auto" hangingPunct="1">
              <a:defRPr/>
            </a:pPr>
            <a:r>
              <a:rPr lang="tr-TR" altLang="tr-TR" sz="2400" dirty="0" smtClean="0">
                <a:solidFill>
                  <a:schemeClr val="bg2">
                    <a:lumMod val="75000"/>
                  </a:schemeClr>
                </a:solidFill>
              </a:rPr>
              <a:t>Çocuk yetiştirmek önemlidir</a:t>
            </a:r>
          </a:p>
          <a:p>
            <a:pPr eaLnBrk="1" fontAlgn="auto" hangingPunct="1">
              <a:defRPr/>
            </a:pPr>
            <a:r>
              <a:rPr lang="tr-TR" altLang="tr-TR" sz="2400" dirty="0" smtClean="0">
                <a:solidFill>
                  <a:schemeClr val="bg2">
                    <a:lumMod val="75000"/>
                  </a:schemeClr>
                </a:solidFill>
              </a:rPr>
              <a:t>Çocuklar hata yaparak büyürler. Ortam hazırlanırsa  gelişir.</a:t>
            </a:r>
          </a:p>
        </p:txBody>
      </p:sp>
      <p:graphicFrame>
        <p:nvGraphicFramePr>
          <p:cNvPr id="39942" name="Object 6"/>
          <p:cNvGraphicFramePr>
            <a:graphicFrameLocks/>
          </p:cNvGraphicFramePr>
          <p:nvPr/>
        </p:nvGraphicFramePr>
        <p:xfrm>
          <a:off x="6084888" y="4292600"/>
          <a:ext cx="1943100" cy="2565400"/>
        </p:xfrm>
        <a:graphic>
          <a:graphicData uri="http://schemas.openxmlformats.org/presentationml/2006/ole">
            <p:oleObj spid="_x0000_s22534" name="Bit Eşlem Resmi" r:id="rId3" imgW="724001" imgH="961905" progId="PBrush">
              <p:embed/>
            </p:oleObj>
          </a:graphicData>
        </a:graphic>
      </p:graphicFrame>
      <p:pic>
        <p:nvPicPr>
          <p:cNvPr id="22535" name="Picture 7" descr="abo08"/>
          <p:cNvPicPr>
            <a:picLocks noChangeAspect="1" noChangeArrowheads="1"/>
          </p:cNvPicPr>
          <p:nvPr/>
        </p:nvPicPr>
        <p:blipFill>
          <a:blip r:embed="rId4"/>
          <a:srcRect/>
          <a:stretch>
            <a:fillRect/>
          </a:stretch>
        </p:blipFill>
        <p:spPr bwMode="auto">
          <a:xfrm>
            <a:off x="285720" y="4868863"/>
            <a:ext cx="3708400" cy="19891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0-#ppt_w/2"/>
                                          </p:val>
                                        </p:tav>
                                        <p:tav tm="100000">
                                          <p:val>
                                            <p:strVal val="#ppt_x"/>
                                          </p:val>
                                        </p:tav>
                                      </p:tavLst>
                                    </p:anim>
                                    <p:anim calcmode="lin" valueType="num">
                                      <p:cBhvr additive="base">
                                        <p:cTn id="8"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250825" y="71438"/>
            <a:ext cx="3313113" cy="62071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r>
              <a:rPr lang="tr-TR" altLang="tr-TR" sz="2000" dirty="0" smtClean="0">
                <a:solidFill>
                  <a:schemeClr val="accent6"/>
                </a:solidFill>
                <a:latin typeface="Verdana" panose="020B0604030504040204" pitchFamily="34" charset="0"/>
              </a:rPr>
              <a:t>KORKU ORTAMI</a:t>
            </a:r>
          </a:p>
        </p:txBody>
      </p:sp>
      <p:sp>
        <p:nvSpPr>
          <p:cNvPr id="21507" name="Oval 3"/>
          <p:cNvSpPr>
            <a:spLocks noChangeArrowheads="1"/>
          </p:cNvSpPr>
          <p:nvPr/>
        </p:nvSpPr>
        <p:spPr bwMode="auto">
          <a:xfrm>
            <a:off x="5037138" y="71438"/>
            <a:ext cx="3240087" cy="62071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r>
              <a:rPr lang="tr-TR" altLang="tr-TR" sz="2000" dirty="0" smtClean="0">
                <a:solidFill>
                  <a:schemeClr val="accent6"/>
                </a:solidFill>
                <a:latin typeface="Verdana" panose="020B0604030504040204" pitchFamily="34" charset="0"/>
              </a:rPr>
              <a:t>SEVGİ</a:t>
            </a:r>
            <a:r>
              <a:rPr lang="tr-TR" altLang="tr-TR" sz="2000" dirty="0" smtClean="0">
                <a:solidFill>
                  <a:schemeClr val="hlink"/>
                </a:solidFill>
                <a:latin typeface="Verdana" panose="020B0604030504040204" pitchFamily="34" charset="0"/>
              </a:rPr>
              <a:t> </a:t>
            </a:r>
            <a:r>
              <a:rPr lang="tr-TR" altLang="tr-TR" sz="2000" dirty="0" smtClean="0">
                <a:solidFill>
                  <a:schemeClr val="accent6"/>
                </a:solidFill>
                <a:latin typeface="Verdana" panose="020B0604030504040204" pitchFamily="34" charset="0"/>
              </a:rPr>
              <a:t>ORTAMI</a:t>
            </a:r>
          </a:p>
        </p:txBody>
      </p:sp>
      <p:sp>
        <p:nvSpPr>
          <p:cNvPr id="40964" name="Rectangle 4"/>
          <p:cNvSpPr>
            <a:spLocks noGrp="1" noChangeArrowheads="1"/>
          </p:cNvSpPr>
          <p:nvPr>
            <p:ph sz="half" idx="1"/>
          </p:nvPr>
        </p:nvSpPr>
        <p:spPr>
          <a:xfrm>
            <a:off x="0" y="692150"/>
            <a:ext cx="4043363" cy="3889375"/>
          </a:xfrm>
        </p:spPr>
        <p:txBody>
          <a:bodyPr rtlCol="0">
            <a:normAutofit/>
          </a:bodyPr>
          <a:lstStyle/>
          <a:p>
            <a:pPr eaLnBrk="1" fontAlgn="auto" hangingPunct="1">
              <a:lnSpc>
                <a:spcPct val="80000"/>
              </a:lnSpc>
              <a:defRPr/>
            </a:pPr>
            <a:r>
              <a:rPr lang="tr-TR" altLang="tr-TR" sz="2400" smtClean="0">
                <a:solidFill>
                  <a:schemeClr val="bg2">
                    <a:lumMod val="75000"/>
                  </a:schemeClr>
                </a:solidFill>
              </a:rPr>
              <a:t>Akıllı çocuk büyüklerin dediğini yapar</a:t>
            </a:r>
          </a:p>
          <a:p>
            <a:pPr eaLnBrk="1" fontAlgn="auto" hangingPunct="1">
              <a:lnSpc>
                <a:spcPct val="80000"/>
              </a:lnSpc>
              <a:defRPr/>
            </a:pPr>
            <a:r>
              <a:rPr lang="tr-TR" altLang="tr-TR" sz="2400" smtClean="0">
                <a:solidFill>
                  <a:schemeClr val="bg2">
                    <a:lumMod val="75000"/>
                  </a:schemeClr>
                </a:solidFill>
              </a:rPr>
              <a:t>Kurallar büyükler tarafından konur ve tartışılmaz.</a:t>
            </a:r>
          </a:p>
          <a:p>
            <a:pPr eaLnBrk="1" fontAlgn="auto" hangingPunct="1">
              <a:lnSpc>
                <a:spcPct val="80000"/>
              </a:lnSpc>
              <a:defRPr/>
            </a:pPr>
            <a:r>
              <a:rPr lang="tr-TR" altLang="tr-TR" sz="2400" smtClean="0">
                <a:solidFill>
                  <a:schemeClr val="bg2">
                    <a:lumMod val="75000"/>
                  </a:schemeClr>
                </a:solidFill>
              </a:rPr>
              <a:t>Büyükler çocuğun sahibidir.</a:t>
            </a:r>
          </a:p>
          <a:p>
            <a:pPr eaLnBrk="1" fontAlgn="auto" hangingPunct="1">
              <a:lnSpc>
                <a:spcPct val="80000"/>
              </a:lnSpc>
              <a:defRPr/>
            </a:pPr>
            <a:r>
              <a:rPr lang="tr-TR" altLang="tr-TR" sz="2400" smtClean="0">
                <a:solidFill>
                  <a:schemeClr val="bg2">
                    <a:lumMod val="75000"/>
                  </a:schemeClr>
                </a:solidFill>
              </a:rPr>
              <a:t>Çocuğun sınırlarını büyükler belirler.</a:t>
            </a:r>
          </a:p>
          <a:p>
            <a:pPr eaLnBrk="1" fontAlgn="auto" hangingPunct="1">
              <a:lnSpc>
                <a:spcPct val="80000"/>
              </a:lnSpc>
              <a:defRPr/>
            </a:pPr>
            <a:r>
              <a:rPr lang="tr-TR" altLang="tr-TR" sz="2400" smtClean="0">
                <a:solidFill>
                  <a:schemeClr val="bg2">
                    <a:lumMod val="75000"/>
                  </a:schemeClr>
                </a:solidFill>
              </a:rPr>
              <a:t>Hocanın dediğini yap yaptığını yapma düşüncesi hakimdir</a:t>
            </a:r>
          </a:p>
        </p:txBody>
      </p:sp>
      <p:sp>
        <p:nvSpPr>
          <p:cNvPr id="40965" name="Rectangle 5"/>
          <p:cNvSpPr>
            <a:spLocks noGrp="1" noChangeArrowheads="1"/>
          </p:cNvSpPr>
          <p:nvPr>
            <p:ph sz="half" idx="2"/>
          </p:nvPr>
        </p:nvSpPr>
        <p:spPr>
          <a:xfrm>
            <a:off x="4643438" y="765175"/>
            <a:ext cx="4027487" cy="4103688"/>
          </a:xfrm>
        </p:spPr>
        <p:txBody>
          <a:bodyPr rtlCol="0">
            <a:normAutofit/>
          </a:bodyPr>
          <a:lstStyle/>
          <a:p>
            <a:pPr eaLnBrk="1" fontAlgn="auto" hangingPunct="1">
              <a:defRPr/>
            </a:pPr>
            <a:r>
              <a:rPr lang="tr-TR" altLang="tr-TR" sz="2400" smtClean="0">
                <a:solidFill>
                  <a:schemeClr val="bg2">
                    <a:lumMod val="75000"/>
                  </a:schemeClr>
                </a:solidFill>
              </a:rPr>
              <a:t>Çocuğun aklı önemsenir ve yaratıcılığı desteklenir.</a:t>
            </a:r>
          </a:p>
          <a:p>
            <a:pPr eaLnBrk="1" fontAlgn="auto" hangingPunct="1">
              <a:defRPr/>
            </a:pPr>
            <a:r>
              <a:rPr lang="tr-TR" altLang="tr-TR" sz="2400" smtClean="0">
                <a:solidFill>
                  <a:schemeClr val="bg2">
                    <a:lumMod val="75000"/>
                  </a:schemeClr>
                </a:solidFill>
              </a:rPr>
              <a:t>Kurallar geliştirici ortam için konur ve tartışılır.</a:t>
            </a:r>
          </a:p>
          <a:p>
            <a:pPr eaLnBrk="1" fontAlgn="auto" hangingPunct="1">
              <a:defRPr/>
            </a:pPr>
            <a:r>
              <a:rPr lang="tr-TR" altLang="tr-TR" sz="2400" smtClean="0">
                <a:solidFill>
                  <a:schemeClr val="bg2">
                    <a:lumMod val="75000"/>
                  </a:schemeClr>
                </a:solidFill>
              </a:rPr>
              <a:t>Çocuğun sahibi yaşamdır.</a:t>
            </a:r>
          </a:p>
          <a:p>
            <a:pPr eaLnBrk="1" fontAlgn="auto" hangingPunct="1">
              <a:defRPr/>
            </a:pPr>
            <a:r>
              <a:rPr lang="tr-TR" altLang="tr-TR" sz="2400" smtClean="0">
                <a:solidFill>
                  <a:schemeClr val="bg2">
                    <a:lumMod val="75000"/>
                  </a:schemeClr>
                </a:solidFill>
              </a:rPr>
              <a:t>Sınır ve sorumluluklar bilinci geliştirilir.</a:t>
            </a:r>
          </a:p>
          <a:p>
            <a:pPr eaLnBrk="1" fontAlgn="auto" hangingPunct="1">
              <a:defRPr/>
            </a:pPr>
            <a:r>
              <a:rPr lang="tr-TR" altLang="tr-TR" sz="2400" smtClean="0">
                <a:solidFill>
                  <a:schemeClr val="bg2">
                    <a:lumMod val="75000"/>
                  </a:schemeClr>
                </a:solidFill>
              </a:rPr>
              <a:t>Söylemler değil eylemler önemlidir.</a:t>
            </a:r>
          </a:p>
        </p:txBody>
      </p:sp>
      <p:pic>
        <p:nvPicPr>
          <p:cNvPr id="23558" name="Picture 6" descr="abo08"/>
          <p:cNvPicPr>
            <a:picLocks noChangeAspect="1" noChangeArrowheads="1"/>
          </p:cNvPicPr>
          <p:nvPr/>
        </p:nvPicPr>
        <p:blipFill>
          <a:blip r:embed="rId3"/>
          <a:srcRect/>
          <a:stretch>
            <a:fillRect/>
          </a:stretch>
        </p:blipFill>
        <p:spPr bwMode="auto">
          <a:xfrm>
            <a:off x="0" y="4675188"/>
            <a:ext cx="4067175" cy="2182812"/>
          </a:xfrm>
          <a:prstGeom prst="rect">
            <a:avLst/>
          </a:prstGeom>
          <a:noFill/>
          <a:ln w="9525">
            <a:noFill/>
            <a:miter lim="800000"/>
            <a:headEnd/>
            <a:tailEnd/>
          </a:ln>
          <a:effectLst/>
        </p:spPr>
      </p:pic>
      <p:graphicFrame>
        <p:nvGraphicFramePr>
          <p:cNvPr id="40967" name="Object 7"/>
          <p:cNvGraphicFramePr>
            <a:graphicFrameLocks/>
          </p:cNvGraphicFramePr>
          <p:nvPr/>
        </p:nvGraphicFramePr>
        <p:xfrm>
          <a:off x="6948488" y="4652963"/>
          <a:ext cx="2195512" cy="2205037"/>
        </p:xfrm>
        <a:graphic>
          <a:graphicData uri="http://schemas.openxmlformats.org/presentationml/2006/ole">
            <p:oleObj spid="_x0000_s23559" name="Bit Eşlem Resmi" r:id="rId4" imgW="724001" imgH="961905"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additive="base">
                                        <p:cTn id="7" dur="500" fill="hold"/>
                                        <p:tgtEl>
                                          <p:spTgt spid="40967"/>
                                        </p:tgtEl>
                                        <p:attrNameLst>
                                          <p:attrName>ppt_x</p:attrName>
                                        </p:attrNameLst>
                                      </p:cBhvr>
                                      <p:tavLst>
                                        <p:tav tm="0">
                                          <p:val>
                                            <p:strVal val="0-#ppt_w/2"/>
                                          </p:val>
                                        </p:tav>
                                        <p:tav tm="100000">
                                          <p:val>
                                            <p:strVal val="#ppt_x"/>
                                          </p:val>
                                        </p:tav>
                                      </p:tavLst>
                                    </p:anim>
                                    <p:anim calcmode="lin" valueType="num">
                                      <p:cBhvr additive="base">
                                        <p:cTn id="8" dur="500" fill="hold"/>
                                        <p:tgtEl>
                                          <p:spTgt spid="409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1188" y="0"/>
            <a:ext cx="8229600" cy="1139825"/>
          </a:xfrm>
        </p:spPr>
        <p:txBody>
          <a:bodyPr/>
          <a:lstStyle/>
          <a:p>
            <a:pPr eaLnBrk="1" fontAlgn="auto" hangingPunct="1">
              <a:spcAft>
                <a:spcPts val="0"/>
              </a:spcAft>
              <a:defRPr/>
            </a:pPr>
            <a:r>
              <a:rPr lang="tr-TR" altLang="tr-TR" sz="4800" i="1" dirty="0" smtClean="0">
                <a:solidFill>
                  <a:srgbClr val="FF0000"/>
                </a:solidFill>
              </a:rPr>
              <a:t>İletişimde Beş Soru</a:t>
            </a:r>
          </a:p>
        </p:txBody>
      </p:sp>
      <p:sp>
        <p:nvSpPr>
          <p:cNvPr id="26627" name="Rectangle 3"/>
          <p:cNvSpPr>
            <a:spLocks noGrp="1" noChangeArrowheads="1"/>
          </p:cNvSpPr>
          <p:nvPr>
            <p:ph type="body" sz="half" idx="1"/>
          </p:nvPr>
        </p:nvSpPr>
        <p:spPr>
          <a:xfrm>
            <a:off x="611188" y="981075"/>
            <a:ext cx="7596187" cy="720725"/>
          </a:xfrm>
        </p:spPr>
        <p:txBody>
          <a:bodyPr/>
          <a:lstStyle/>
          <a:p>
            <a:pPr algn="ctr" eaLnBrk="1" hangingPunct="1"/>
            <a:r>
              <a:rPr lang="tr-TR" altLang="tr-TR" sz="3600" b="1" dirty="0" smtClean="0">
                <a:latin typeface="Comic Sans MS" pitchFamily="66" charset="0"/>
              </a:rPr>
              <a:t>KAALE ALINIYOR MUYUM?</a:t>
            </a:r>
          </a:p>
        </p:txBody>
      </p:sp>
      <p:pic>
        <p:nvPicPr>
          <p:cNvPr id="44036" name="Picture 4"/>
          <p:cNvPicPr>
            <a:picLocks noGrp="1" noChangeAspect="1" noChangeArrowheads="1"/>
          </p:cNvPicPr>
          <p:nvPr>
            <p:ph sz="half" idx="2"/>
          </p:nvPr>
        </p:nvPicPr>
        <p:blipFill>
          <a:blip r:embed="rId2"/>
          <a:srcRect/>
          <a:stretch>
            <a:fillRect/>
          </a:stretch>
        </p:blipFill>
        <p:spPr>
          <a:xfrm>
            <a:off x="2868613" y="1700213"/>
            <a:ext cx="3367087" cy="4143375"/>
          </a:xfrm>
          <a:noFill/>
        </p:spPr>
      </p:pic>
      <p:sp>
        <p:nvSpPr>
          <p:cNvPr id="44037" name="Text Box 5"/>
          <p:cNvSpPr txBox="1">
            <a:spLocks noChangeArrowheads="1"/>
          </p:cNvSpPr>
          <p:nvPr/>
        </p:nvSpPr>
        <p:spPr bwMode="auto">
          <a:xfrm>
            <a:off x="827088" y="5949950"/>
            <a:ext cx="734536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anose="05000000000000000000" pitchFamily="2" charset="2"/>
              <a:buNone/>
              <a:defRPr/>
            </a:pPr>
            <a:r>
              <a:rPr lang="tr-TR" altLang="tr-TR" sz="3200" b="1" dirty="0" smtClean="0">
                <a:latin typeface="Times New Roman" pitchFamily="18" charset="0"/>
                <a:cs typeface="Times New Roman" pitchFamily="18" charset="0"/>
              </a:rPr>
              <a:t>                Beni </a:t>
            </a:r>
            <a:r>
              <a:rPr lang="tr-TR" altLang="tr-TR" sz="3200" b="1" dirty="0">
                <a:latin typeface="Times New Roman" pitchFamily="18" charset="0"/>
                <a:cs typeface="Times New Roman" pitchFamily="18" charset="0"/>
              </a:rPr>
              <a:t>umursuyorlar mı?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1000" fill="hold"/>
                                        <p:tgtEl>
                                          <p:spTgt spid="4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half" idx="1"/>
          </p:nvPr>
        </p:nvSpPr>
        <p:spPr>
          <a:xfrm>
            <a:off x="250825" y="1268413"/>
            <a:ext cx="8147050" cy="936625"/>
          </a:xfrm>
        </p:spPr>
        <p:txBody>
          <a:bodyPr/>
          <a:lstStyle/>
          <a:p>
            <a:pPr algn="ctr" eaLnBrk="1" hangingPunct="1">
              <a:lnSpc>
                <a:spcPct val="80000"/>
              </a:lnSpc>
            </a:pPr>
            <a:r>
              <a:rPr lang="tr-TR" altLang="tr-TR" dirty="0" smtClean="0">
                <a:latin typeface="Comic Sans MS" pitchFamily="66" charset="0"/>
              </a:rPr>
              <a:t>KABUL EDİLİYOR MUYUM?</a:t>
            </a:r>
          </a:p>
          <a:p>
            <a:pPr eaLnBrk="1" hangingPunct="1">
              <a:lnSpc>
                <a:spcPct val="80000"/>
              </a:lnSpc>
              <a:buFontTx/>
              <a:buNone/>
            </a:pPr>
            <a:r>
              <a:rPr lang="tr-TR" altLang="tr-TR" sz="2800" dirty="0" smtClean="0"/>
              <a:t>  </a:t>
            </a:r>
          </a:p>
        </p:txBody>
      </p:sp>
      <p:pic>
        <p:nvPicPr>
          <p:cNvPr id="27652" name="Picture 4" descr="ASL"/>
          <p:cNvPicPr>
            <a:picLocks noGrp="1" noChangeAspect="1" noChangeArrowheads="1"/>
          </p:cNvPicPr>
          <p:nvPr>
            <p:ph sz="half" idx="2"/>
          </p:nvPr>
        </p:nvPicPr>
        <p:blipFill>
          <a:blip r:embed="rId2"/>
          <a:srcRect/>
          <a:stretch>
            <a:fillRect/>
          </a:stretch>
        </p:blipFill>
        <p:spPr>
          <a:xfrm>
            <a:off x="2916238" y="1771650"/>
            <a:ext cx="3013075" cy="3714750"/>
          </a:xfrm>
          <a:noFill/>
        </p:spPr>
      </p:pic>
      <p:sp>
        <p:nvSpPr>
          <p:cNvPr id="45061" name="Text Box 5"/>
          <p:cNvSpPr txBox="1">
            <a:spLocks noChangeArrowheads="1"/>
          </p:cNvSpPr>
          <p:nvPr/>
        </p:nvSpPr>
        <p:spPr bwMode="auto">
          <a:xfrm>
            <a:off x="539750" y="5589588"/>
            <a:ext cx="8135938" cy="1501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chemeClr val="hlink"/>
              </a:buClr>
              <a:buSzPct val="70000"/>
              <a:buFont typeface="Wingdings" panose="05000000000000000000" pitchFamily="2" charset="2"/>
              <a:buNone/>
              <a:defRPr/>
            </a:pPr>
            <a:r>
              <a:rPr lang="tr-TR" altLang="tr-TR" sz="2800" b="1" dirty="0">
                <a:latin typeface="Times New Roman" pitchFamily="18" charset="0"/>
                <a:cs typeface="Times New Roman" pitchFamily="18" charset="0"/>
              </a:rPr>
              <a:t>Beni olduğum gibi yargılamadan kabul ediyorlar mı?</a:t>
            </a:r>
          </a:p>
          <a:p>
            <a:pPr eaLnBrk="1" hangingPunct="1">
              <a:spcBef>
                <a:spcPct val="50000"/>
              </a:spcBef>
              <a:defRPr/>
            </a:pPr>
            <a:endParaRPr lang="tr-TR" altLang="tr-TR" sz="2800"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611188" y="1341438"/>
            <a:ext cx="8002587" cy="965200"/>
          </a:xfrm>
        </p:spPr>
        <p:txBody>
          <a:bodyPr rtlCol="0">
            <a:normAutofit/>
          </a:bodyPr>
          <a:lstStyle/>
          <a:p>
            <a:pPr algn="ctr" eaLnBrk="1" fontAlgn="auto" hangingPunct="1">
              <a:lnSpc>
                <a:spcPct val="80000"/>
              </a:lnSpc>
              <a:defRPr/>
            </a:pPr>
            <a:r>
              <a:rPr lang="tr-TR" altLang="tr-TR" sz="3600" smtClean="0">
                <a:solidFill>
                  <a:schemeClr val="bg2">
                    <a:lumMod val="75000"/>
                  </a:schemeClr>
                </a:solidFill>
              </a:rPr>
              <a:t>DEĞERLİ MİYİM? </a:t>
            </a:r>
          </a:p>
          <a:p>
            <a:pPr eaLnBrk="1" fontAlgn="auto" hangingPunct="1">
              <a:lnSpc>
                <a:spcPct val="80000"/>
              </a:lnSpc>
              <a:buFontTx/>
              <a:buNone/>
              <a:defRPr/>
            </a:pPr>
            <a:r>
              <a:rPr lang="tr-TR" altLang="tr-TR" sz="2400" smtClean="0">
                <a:solidFill>
                  <a:schemeClr val="bg2">
                    <a:lumMod val="75000"/>
                  </a:schemeClr>
                </a:solidFill>
              </a:rPr>
              <a:t>  </a:t>
            </a:r>
          </a:p>
        </p:txBody>
      </p:sp>
      <p:pic>
        <p:nvPicPr>
          <p:cNvPr id="46084" name="Picture 4" descr="11401321(1)"/>
          <p:cNvPicPr>
            <a:picLocks noGrp="1" noChangeAspect="1" noChangeArrowheads="1"/>
          </p:cNvPicPr>
          <p:nvPr>
            <p:ph sz="half" idx="2"/>
          </p:nvPr>
        </p:nvPicPr>
        <p:blipFill>
          <a:blip r:embed="rId2"/>
          <a:srcRect/>
          <a:stretch>
            <a:fillRect/>
          </a:stretch>
        </p:blipFill>
        <p:spPr>
          <a:xfrm>
            <a:off x="1928794" y="857232"/>
            <a:ext cx="5400675" cy="3581400"/>
          </a:xfrm>
          <a:noFill/>
        </p:spPr>
      </p:pic>
      <p:sp>
        <p:nvSpPr>
          <p:cNvPr id="46085" name="Text Box 5"/>
          <p:cNvSpPr txBox="1">
            <a:spLocks noChangeArrowheads="1"/>
          </p:cNvSpPr>
          <p:nvPr/>
        </p:nvSpPr>
        <p:spPr bwMode="auto">
          <a:xfrm>
            <a:off x="468313" y="5499100"/>
            <a:ext cx="7704137" cy="938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anose="05000000000000000000" pitchFamily="2" charset="2"/>
              <a:buNone/>
              <a:defRPr/>
            </a:pPr>
            <a:r>
              <a:rPr lang="tr-TR" altLang="tr-TR" sz="2800" b="1" dirty="0">
                <a:latin typeface="Times New Roman" pitchFamily="18" charset="0"/>
                <a:cs typeface="Times New Roman" pitchFamily="18" charset="0"/>
              </a:rPr>
              <a:t>Beni eşsiz ve vazgeçilmez olarak görüyorlar mı?</a:t>
            </a:r>
          </a:p>
          <a:p>
            <a:pPr eaLnBrk="1" hangingPunct="1">
              <a:spcBef>
                <a:spcPct val="50000"/>
              </a:spcBef>
              <a:defRPr/>
            </a:pPr>
            <a:endParaRPr lang="tr-TR" altLang="tr-TR" dirty="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68313" y="857233"/>
            <a:ext cx="8002587" cy="1000132"/>
          </a:xfrm>
        </p:spPr>
        <p:txBody>
          <a:bodyPr/>
          <a:lstStyle/>
          <a:p>
            <a:pPr algn="ctr" eaLnBrk="1" hangingPunct="1"/>
            <a:r>
              <a:rPr lang="tr-TR" altLang="tr-TR" sz="3600" dirty="0" smtClean="0">
                <a:latin typeface="Comic Sans MS" pitchFamily="66" charset="0"/>
              </a:rPr>
              <a:t>YETERLİ MİYİM?   </a:t>
            </a:r>
          </a:p>
        </p:txBody>
      </p:sp>
      <p:pic>
        <p:nvPicPr>
          <p:cNvPr id="47108" name="Picture 4" descr="MCj02328830000[1]"/>
          <p:cNvPicPr>
            <a:picLocks noGrp="1" noChangeAspect="1" noChangeArrowheads="1"/>
          </p:cNvPicPr>
          <p:nvPr>
            <p:ph sz="half" idx="2"/>
          </p:nvPr>
        </p:nvPicPr>
        <p:blipFill>
          <a:blip r:embed="rId2"/>
          <a:srcRect/>
          <a:stretch>
            <a:fillRect/>
          </a:stretch>
        </p:blipFill>
        <p:spPr>
          <a:xfrm>
            <a:off x="2987675" y="1985963"/>
            <a:ext cx="2601913" cy="3062287"/>
          </a:xfrm>
          <a:noFill/>
        </p:spPr>
      </p:pic>
      <p:sp>
        <p:nvSpPr>
          <p:cNvPr id="47109" name="Text Box 5"/>
          <p:cNvSpPr txBox="1">
            <a:spLocks noChangeArrowheads="1"/>
          </p:cNvSpPr>
          <p:nvPr/>
        </p:nvSpPr>
        <p:spPr bwMode="auto">
          <a:xfrm>
            <a:off x="1042988" y="5084763"/>
            <a:ext cx="7561262"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anose="05000000000000000000" pitchFamily="2" charset="2"/>
              <a:buNone/>
              <a:defRPr/>
            </a:pPr>
            <a:r>
              <a:rPr lang="tr-TR" altLang="tr-TR" sz="2400" b="1" dirty="0">
                <a:latin typeface="Times New Roman" pitchFamily="18" charset="0"/>
                <a:cs typeface="Times New Roman" pitchFamily="18" charset="0"/>
              </a:rPr>
              <a:t>Beni; becerikli, bir şeyler yapacak güçte görüyorlar mı?</a:t>
            </a:r>
          </a:p>
          <a:p>
            <a:pPr eaLnBrk="1" hangingPunct="1">
              <a:spcBef>
                <a:spcPct val="50000"/>
              </a:spcBef>
              <a:defRPr/>
            </a:pPr>
            <a:endParaRPr lang="tr-TR" altLang="tr-TR" sz="2400" dirty="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a:xfrm>
            <a:off x="539750" y="714357"/>
            <a:ext cx="8218488" cy="928693"/>
          </a:xfrm>
        </p:spPr>
        <p:txBody>
          <a:bodyPr/>
          <a:lstStyle/>
          <a:p>
            <a:pPr algn="ctr" eaLnBrk="1" hangingPunct="1"/>
            <a:r>
              <a:rPr lang="tr-TR" altLang="tr-TR" sz="4000" dirty="0" smtClean="0">
                <a:latin typeface="Comic Sans MS" pitchFamily="66" charset="0"/>
              </a:rPr>
              <a:t>SEVİLMEYE LAYIK MIYIM?</a:t>
            </a:r>
            <a:r>
              <a:rPr lang="tr-TR" altLang="tr-TR" sz="3600" dirty="0" smtClean="0">
                <a:latin typeface="Comic Sans MS" pitchFamily="66" charset="0"/>
              </a:rPr>
              <a:t> </a:t>
            </a:r>
          </a:p>
        </p:txBody>
      </p:sp>
      <p:pic>
        <p:nvPicPr>
          <p:cNvPr id="48132" name="Picture 4" descr="abo11"/>
          <p:cNvPicPr>
            <a:picLocks noGrp="1" noChangeAspect="1" noChangeArrowheads="1"/>
          </p:cNvPicPr>
          <p:nvPr>
            <p:ph sz="half" idx="2"/>
          </p:nvPr>
        </p:nvPicPr>
        <p:blipFill>
          <a:blip r:embed="rId2"/>
          <a:srcRect/>
          <a:stretch>
            <a:fillRect/>
          </a:stretch>
        </p:blipFill>
        <p:spPr>
          <a:xfrm>
            <a:off x="2124075" y="1985963"/>
            <a:ext cx="5184775" cy="3549650"/>
          </a:xfrm>
          <a:noFill/>
        </p:spPr>
      </p:pic>
      <p:sp>
        <p:nvSpPr>
          <p:cNvPr id="48133" name="Text Box 5"/>
          <p:cNvSpPr txBox="1">
            <a:spLocks noChangeArrowheads="1"/>
          </p:cNvSpPr>
          <p:nvPr/>
        </p:nvSpPr>
        <p:spPr bwMode="auto">
          <a:xfrm>
            <a:off x="539750" y="5661025"/>
            <a:ext cx="8064500" cy="860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chemeClr val="hlink"/>
              </a:buClr>
              <a:buSzPct val="70000"/>
              <a:buFont typeface="Wingdings" panose="05000000000000000000" pitchFamily="2" charset="2"/>
              <a:buNone/>
              <a:defRPr/>
            </a:pPr>
            <a:r>
              <a:rPr lang="tr-TR" altLang="tr-TR" sz="2800" b="1" dirty="0">
                <a:latin typeface="Times New Roman" pitchFamily="18" charset="0"/>
                <a:cs typeface="Times New Roman" pitchFamily="18" charset="0"/>
              </a:rPr>
              <a:t>Beni olduğum gibi özleyip, benimle zaman geçirmek istiyorlar mı?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linds(horizontal)">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0" y="549275"/>
            <a:ext cx="4572000" cy="360363"/>
          </a:xfrm>
        </p:spPr>
        <p:txBody>
          <a:bodyPr>
            <a:normAutofit fontScale="90000"/>
          </a:bodyPr>
          <a:lstStyle/>
          <a:p>
            <a:pPr eaLnBrk="1" fontAlgn="auto" hangingPunct="1">
              <a:spcAft>
                <a:spcPts val="0"/>
              </a:spcAft>
              <a:defRPr/>
            </a:pPr>
            <a:r>
              <a:rPr lang="tr-TR" altLang="tr-TR" sz="3200" smtClean="0">
                <a:solidFill>
                  <a:srgbClr val="000000"/>
                </a:solidFill>
                <a:effectLst>
                  <a:outerShdw blurRad="38100" dist="38100" dir="2700000" algn="tl">
                    <a:srgbClr val="FFFFFF"/>
                  </a:outerShdw>
                </a:effectLst>
                <a:latin typeface="Arial Black" panose="020B0A04020102020204" pitchFamily="34" charset="0"/>
              </a:rPr>
              <a:t>KORKU ORTAMI</a:t>
            </a:r>
          </a:p>
        </p:txBody>
      </p:sp>
      <p:sp>
        <p:nvSpPr>
          <p:cNvPr id="49158" name="Rectangle 6"/>
          <p:cNvSpPr>
            <a:spLocks noGrp="1" noChangeArrowheads="1"/>
          </p:cNvSpPr>
          <p:nvPr>
            <p:ph type="subTitle" idx="1"/>
          </p:nvPr>
        </p:nvSpPr>
        <p:spPr>
          <a:xfrm>
            <a:off x="0" y="4437063"/>
            <a:ext cx="4643438" cy="1728787"/>
          </a:xfrm>
        </p:spPr>
        <p:txBody>
          <a:bodyPr rtlCol="0">
            <a:normAutofit/>
          </a:bodyPr>
          <a:lstStyle/>
          <a:p>
            <a:pPr eaLnBrk="1" fontAlgn="auto" hangingPunct="1">
              <a:lnSpc>
                <a:spcPct val="80000"/>
              </a:lnSpc>
              <a:defRPr/>
            </a:pPr>
            <a:r>
              <a:rPr lang="en-US" altLang="tr-TR" sz="1800" b="1" dirty="0" smtClean="0">
                <a:solidFill>
                  <a:srgbClr val="FF9933"/>
                </a:solidFill>
                <a:latin typeface="Arial Black" panose="020B0A04020102020204" pitchFamily="34" charset="0"/>
              </a:rPr>
              <a:t>1- BEN YOKUM</a:t>
            </a:r>
            <a:r>
              <a:rPr lang="tr-TR" altLang="tr-TR" sz="1800" b="1" dirty="0" smtClean="0">
                <a:solidFill>
                  <a:srgbClr val="FF9933"/>
                </a:solidFill>
                <a:latin typeface="Arial Black" panose="020B0A04020102020204" pitchFamily="34" charset="0"/>
              </a:rPr>
              <a:t>.</a:t>
            </a:r>
            <a:r>
              <a:rPr lang="en-US" altLang="tr-TR" sz="1800" b="1" dirty="0" smtClean="0">
                <a:solidFill>
                  <a:srgbClr val="FF9933"/>
                </a:solidFill>
                <a:latin typeface="Arial Black" panose="020B0A04020102020204" pitchFamily="34" charset="0"/>
              </a:rPr>
              <a:t> </a:t>
            </a:r>
          </a:p>
          <a:p>
            <a:pPr eaLnBrk="1" fontAlgn="auto" hangingPunct="1">
              <a:lnSpc>
                <a:spcPct val="80000"/>
              </a:lnSpc>
              <a:defRPr/>
            </a:pPr>
            <a:r>
              <a:rPr lang="en-US" altLang="tr-TR" sz="1800" b="1" dirty="0" smtClean="0">
                <a:solidFill>
                  <a:srgbClr val="FF9933"/>
                </a:solidFill>
                <a:latin typeface="Arial Black" panose="020B0A04020102020204" pitchFamily="34" charset="0"/>
              </a:rPr>
              <a:t>2- BEN </a:t>
            </a:r>
            <a:r>
              <a:rPr lang="tr-TR" altLang="tr-TR" sz="1800" b="1" dirty="0" smtClean="0">
                <a:solidFill>
                  <a:srgbClr val="FF9933"/>
                </a:solidFill>
                <a:latin typeface="Arial Black" panose="020B0A04020102020204" pitchFamily="34" charset="0"/>
              </a:rPr>
              <a:t>KABUL</a:t>
            </a:r>
            <a:r>
              <a:rPr lang="en-US" altLang="tr-TR" sz="1800" b="1" dirty="0" smtClean="0">
                <a:solidFill>
                  <a:srgbClr val="FF9933"/>
                </a:solidFill>
                <a:latin typeface="Arial Black" panose="020B0A04020102020204" pitchFamily="34" charset="0"/>
              </a:rPr>
              <a:t> </a:t>
            </a:r>
            <a:r>
              <a:rPr lang="tr-TR" altLang="tr-TR" sz="1800" b="1" dirty="0" smtClean="0">
                <a:solidFill>
                  <a:srgbClr val="FF9933"/>
                </a:solidFill>
                <a:latin typeface="Arial Black" panose="020B0A04020102020204" pitchFamily="34" charset="0"/>
              </a:rPr>
              <a:t>EDİLMİYORUM.</a:t>
            </a:r>
            <a:endParaRPr lang="en-US" altLang="tr-TR" sz="1800" b="1" dirty="0" smtClean="0">
              <a:solidFill>
                <a:srgbClr val="FF9933"/>
              </a:solidFill>
              <a:latin typeface="Arial Black" panose="020B0A04020102020204" pitchFamily="34" charset="0"/>
            </a:endParaRPr>
          </a:p>
          <a:p>
            <a:pPr eaLnBrk="1" fontAlgn="auto" hangingPunct="1">
              <a:lnSpc>
                <a:spcPct val="80000"/>
              </a:lnSpc>
              <a:defRPr/>
            </a:pPr>
            <a:r>
              <a:rPr lang="tr-TR" altLang="tr-TR" sz="1800" b="1" dirty="0" smtClean="0">
                <a:solidFill>
                  <a:srgbClr val="FF9933"/>
                </a:solidFill>
                <a:latin typeface="Arial Black" panose="020B0A04020102020204" pitchFamily="34" charset="0"/>
              </a:rPr>
              <a:t>3</a:t>
            </a:r>
            <a:r>
              <a:rPr lang="en-US" altLang="tr-TR" sz="1800" b="1" dirty="0" smtClean="0">
                <a:solidFill>
                  <a:srgbClr val="FF9933"/>
                </a:solidFill>
                <a:latin typeface="Arial Black" panose="020B0A04020102020204" pitchFamily="34" charset="0"/>
              </a:rPr>
              <a:t>- DEĞERLİ DEĞİLİM</a:t>
            </a:r>
            <a:r>
              <a:rPr lang="tr-TR" altLang="tr-TR" sz="1800" b="1" dirty="0" smtClean="0">
                <a:solidFill>
                  <a:srgbClr val="FF9933"/>
                </a:solidFill>
                <a:latin typeface="Arial Black" panose="020B0A04020102020204" pitchFamily="34" charset="0"/>
              </a:rPr>
              <a:t>.</a:t>
            </a:r>
          </a:p>
          <a:p>
            <a:pPr eaLnBrk="1" fontAlgn="auto" hangingPunct="1">
              <a:lnSpc>
                <a:spcPct val="80000"/>
              </a:lnSpc>
              <a:defRPr/>
            </a:pPr>
            <a:r>
              <a:rPr lang="tr-TR" altLang="tr-TR" sz="1800" b="1" dirty="0" smtClean="0">
                <a:solidFill>
                  <a:srgbClr val="FF9933"/>
                </a:solidFill>
                <a:latin typeface="Arial Black" panose="020B0A04020102020204" pitchFamily="34" charset="0"/>
              </a:rPr>
              <a:t>4</a:t>
            </a:r>
            <a:r>
              <a:rPr lang="en-US" altLang="tr-TR" sz="1800" b="1" dirty="0" smtClean="0">
                <a:solidFill>
                  <a:srgbClr val="FF9933"/>
                </a:solidFill>
                <a:latin typeface="Arial Black" panose="020B0A04020102020204" pitchFamily="34" charset="0"/>
              </a:rPr>
              <a:t>- </a:t>
            </a:r>
            <a:r>
              <a:rPr lang="tr-TR" altLang="tr-TR" sz="1800" b="1" dirty="0" smtClean="0">
                <a:solidFill>
                  <a:srgbClr val="FF9933"/>
                </a:solidFill>
                <a:latin typeface="Arial Black" panose="020B0A04020102020204" pitchFamily="34" charset="0"/>
              </a:rPr>
              <a:t>YETERSİZİM.</a:t>
            </a:r>
            <a:endParaRPr lang="en-US" altLang="tr-TR" sz="1800" b="1" dirty="0" smtClean="0">
              <a:solidFill>
                <a:srgbClr val="FF9933"/>
              </a:solidFill>
              <a:latin typeface="Arial Black" panose="020B0A04020102020204" pitchFamily="34" charset="0"/>
            </a:endParaRPr>
          </a:p>
          <a:p>
            <a:pPr eaLnBrk="1" fontAlgn="auto" hangingPunct="1">
              <a:lnSpc>
                <a:spcPct val="80000"/>
              </a:lnSpc>
              <a:defRPr/>
            </a:pPr>
            <a:r>
              <a:rPr lang="en-US" altLang="tr-TR" sz="1800" b="1" dirty="0" smtClean="0">
                <a:solidFill>
                  <a:srgbClr val="FF9933"/>
                </a:solidFill>
                <a:latin typeface="Arial Black" panose="020B0A04020102020204" pitchFamily="34" charset="0"/>
              </a:rPr>
              <a:t>5-SEVİLMİYORUM</a:t>
            </a:r>
            <a:r>
              <a:rPr lang="tr-TR" altLang="tr-TR" sz="1800" b="1" dirty="0" smtClean="0">
                <a:solidFill>
                  <a:srgbClr val="FF9933"/>
                </a:solidFill>
                <a:latin typeface="Arial Black" panose="020B0A04020102020204" pitchFamily="34" charset="0"/>
              </a:rPr>
              <a:t>.</a:t>
            </a:r>
            <a:endParaRPr lang="en-US" altLang="tr-TR" sz="1800" b="1" dirty="0" smtClean="0">
              <a:solidFill>
                <a:srgbClr val="FF9933"/>
              </a:solidFill>
              <a:latin typeface="Arial Black" panose="020B0A04020102020204" pitchFamily="34" charset="0"/>
            </a:endParaRPr>
          </a:p>
          <a:p>
            <a:pPr eaLnBrk="1" fontAlgn="auto" hangingPunct="1">
              <a:lnSpc>
                <a:spcPct val="80000"/>
              </a:lnSpc>
              <a:defRPr/>
            </a:pPr>
            <a:endParaRPr lang="tr-TR" altLang="tr-TR" sz="1800" b="1" dirty="0" smtClean="0">
              <a:solidFill>
                <a:srgbClr val="FF9933"/>
              </a:solidFill>
              <a:latin typeface="Arial Black" panose="020B0A04020102020204" pitchFamily="34" charset="0"/>
            </a:endParaRPr>
          </a:p>
        </p:txBody>
      </p:sp>
      <p:pic>
        <p:nvPicPr>
          <p:cNvPr id="49155" name="Picture 3" descr="PEOP0680"/>
          <p:cNvPicPr>
            <a:picLocks noChangeAspect="1" noChangeArrowheads="1"/>
          </p:cNvPicPr>
          <p:nvPr/>
        </p:nvPicPr>
        <p:blipFill>
          <a:blip r:embed="rId2"/>
          <a:srcRect/>
          <a:stretch>
            <a:fillRect/>
          </a:stretch>
        </p:blipFill>
        <p:spPr bwMode="auto">
          <a:xfrm>
            <a:off x="5038725" y="981075"/>
            <a:ext cx="4105275" cy="3097213"/>
          </a:xfrm>
          <a:prstGeom prst="rect">
            <a:avLst/>
          </a:prstGeom>
          <a:solidFill>
            <a:srgbClr val="FFCC99"/>
          </a:solidFill>
          <a:ln w="9525">
            <a:noFill/>
            <a:miter lim="800000"/>
            <a:headEnd/>
            <a:tailEnd/>
          </a:ln>
        </p:spPr>
      </p:pic>
      <p:pic>
        <p:nvPicPr>
          <p:cNvPr id="49156" name="Picture 4" descr="J0078734"/>
          <p:cNvPicPr>
            <a:picLocks noChangeAspect="1" noChangeArrowheads="1"/>
          </p:cNvPicPr>
          <p:nvPr/>
        </p:nvPicPr>
        <p:blipFill>
          <a:blip r:embed="rId3"/>
          <a:srcRect/>
          <a:stretch>
            <a:fillRect/>
          </a:stretch>
        </p:blipFill>
        <p:spPr bwMode="auto">
          <a:xfrm>
            <a:off x="323850" y="981075"/>
            <a:ext cx="4105275" cy="3128963"/>
          </a:xfrm>
          <a:prstGeom prst="rect">
            <a:avLst/>
          </a:prstGeom>
          <a:solidFill>
            <a:schemeClr val="tx2"/>
          </a:solidFill>
          <a:ln w="9525">
            <a:noFill/>
            <a:miter lim="800000"/>
            <a:headEnd/>
            <a:tailEnd/>
          </a:ln>
        </p:spPr>
      </p:pic>
      <p:sp>
        <p:nvSpPr>
          <p:cNvPr id="49157" name="Text Box 5"/>
          <p:cNvSpPr txBox="1">
            <a:spLocks noChangeArrowheads="1"/>
          </p:cNvSpPr>
          <p:nvPr/>
        </p:nvSpPr>
        <p:spPr bwMode="auto">
          <a:xfrm>
            <a:off x="5162550" y="381000"/>
            <a:ext cx="3527425" cy="579438"/>
          </a:xfrm>
          <a:prstGeom prst="rect">
            <a:avLst/>
          </a:prstGeom>
          <a:noFill/>
          <a:ln w="9525">
            <a:noFill/>
            <a:miter lim="800000"/>
            <a:headEnd/>
            <a:tailEnd/>
          </a:ln>
          <a:effectLst/>
        </p:spPr>
        <p:txBody>
          <a:bodyPr wrap="none">
            <a:spAutoFit/>
          </a:bodyPr>
          <a:lstStyle/>
          <a:p>
            <a:pPr algn="ctr" eaLnBrk="1" hangingPunct="1"/>
            <a:r>
              <a:rPr lang="tr-TR" altLang="tr-TR" sz="3200" b="1">
                <a:solidFill>
                  <a:srgbClr val="FF9933"/>
                </a:solidFill>
                <a:latin typeface="Arial Black" pitchFamily="34" charset="0"/>
              </a:rPr>
              <a:t>SEVGİ ORTAMI</a:t>
            </a:r>
          </a:p>
        </p:txBody>
      </p:sp>
      <p:sp>
        <p:nvSpPr>
          <p:cNvPr id="49159" name="Rectangle 7"/>
          <p:cNvSpPr>
            <a:spLocks noChangeArrowheads="1"/>
          </p:cNvSpPr>
          <p:nvPr/>
        </p:nvSpPr>
        <p:spPr bwMode="auto">
          <a:xfrm>
            <a:off x="4859338" y="4437063"/>
            <a:ext cx="4284662"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r>
              <a:rPr lang="en-US" altLang="tr-TR" sz="2000" b="1" dirty="0" smtClean="0">
                <a:solidFill>
                  <a:schemeClr val="accent6"/>
                </a:solidFill>
                <a:latin typeface="Arial Black" panose="020B0A04020102020204" pitchFamily="34" charset="0"/>
              </a:rPr>
              <a:t>1- BEN VARIM</a:t>
            </a:r>
            <a:r>
              <a:rPr lang="tr-TR" altLang="tr-TR" sz="2000" b="1" dirty="0" smtClean="0">
                <a:solidFill>
                  <a:schemeClr val="accent6"/>
                </a:solidFill>
                <a:latin typeface="Arial Black" panose="020B0A04020102020204" pitchFamily="34" charset="0"/>
              </a:rPr>
              <a:t>.</a:t>
            </a:r>
            <a:endParaRPr lang="en-US" altLang="tr-TR" sz="2000" b="1" dirty="0" smtClean="0">
              <a:solidFill>
                <a:schemeClr val="accent6"/>
              </a:solidFill>
              <a:latin typeface="Arial Black" panose="020B0A04020102020204" pitchFamily="34" charset="0"/>
            </a:endParaRPr>
          </a:p>
          <a:p>
            <a:pPr eaLnBrk="1" hangingPunct="1">
              <a:defRPr/>
            </a:pPr>
            <a:r>
              <a:rPr lang="en-US" altLang="tr-TR" sz="2000" b="1" dirty="0" smtClean="0">
                <a:solidFill>
                  <a:schemeClr val="accent6"/>
                </a:solidFill>
                <a:latin typeface="Arial Black" panose="020B0A04020102020204" pitchFamily="34" charset="0"/>
              </a:rPr>
              <a:t>2- BEN</a:t>
            </a:r>
            <a:r>
              <a:rPr lang="tr-TR" altLang="tr-TR" sz="2000" b="1" dirty="0" smtClean="0">
                <a:solidFill>
                  <a:schemeClr val="accent6"/>
                </a:solidFill>
                <a:latin typeface="Arial Black" panose="020B0A04020102020204" pitchFamily="34" charset="0"/>
              </a:rPr>
              <a:t> KABUL EDİLİYORUM.</a:t>
            </a:r>
            <a:endParaRPr lang="en-US" altLang="tr-TR" sz="2000" b="1" dirty="0" smtClean="0">
              <a:solidFill>
                <a:schemeClr val="accent6"/>
              </a:solidFill>
              <a:latin typeface="Arial Black" panose="020B0A04020102020204" pitchFamily="34" charset="0"/>
            </a:endParaRPr>
          </a:p>
          <a:p>
            <a:pPr eaLnBrk="1" hangingPunct="1">
              <a:defRPr/>
            </a:pPr>
            <a:r>
              <a:rPr lang="tr-TR" altLang="tr-TR" sz="2000" b="1" dirty="0" smtClean="0">
                <a:solidFill>
                  <a:schemeClr val="accent6"/>
                </a:solidFill>
                <a:latin typeface="Arial Black" panose="020B0A04020102020204" pitchFamily="34" charset="0"/>
              </a:rPr>
              <a:t>3</a:t>
            </a:r>
            <a:r>
              <a:rPr lang="en-US" altLang="tr-TR" sz="2000" b="1" dirty="0" smtClean="0">
                <a:solidFill>
                  <a:schemeClr val="accent6"/>
                </a:solidFill>
                <a:latin typeface="Arial Black" panose="020B0A04020102020204" pitchFamily="34" charset="0"/>
              </a:rPr>
              <a:t>- DEĞERLİ</a:t>
            </a:r>
            <a:r>
              <a:rPr lang="tr-TR" altLang="tr-TR" sz="2000" b="1" dirty="0" smtClean="0">
                <a:solidFill>
                  <a:schemeClr val="accent6"/>
                </a:solidFill>
                <a:latin typeface="Arial Black" panose="020B0A04020102020204" pitchFamily="34" charset="0"/>
              </a:rPr>
              <a:t>Y</a:t>
            </a:r>
            <a:r>
              <a:rPr lang="en-US" altLang="tr-TR" sz="2000" b="1" dirty="0" smtClean="0">
                <a:solidFill>
                  <a:schemeClr val="accent6"/>
                </a:solidFill>
                <a:latin typeface="Arial Black" panose="020B0A04020102020204" pitchFamily="34" charset="0"/>
              </a:rPr>
              <a:t>İM</a:t>
            </a:r>
            <a:r>
              <a:rPr lang="tr-TR" altLang="tr-TR" sz="2000" b="1" dirty="0" smtClean="0">
                <a:solidFill>
                  <a:schemeClr val="accent6"/>
                </a:solidFill>
                <a:latin typeface="Arial Black" panose="020B0A04020102020204" pitchFamily="34" charset="0"/>
              </a:rPr>
              <a:t>. </a:t>
            </a:r>
          </a:p>
          <a:p>
            <a:pPr eaLnBrk="1" hangingPunct="1">
              <a:defRPr/>
            </a:pPr>
            <a:r>
              <a:rPr lang="tr-TR" altLang="tr-TR" sz="2000" b="1" dirty="0" smtClean="0">
                <a:solidFill>
                  <a:schemeClr val="accent6"/>
                </a:solidFill>
                <a:latin typeface="Arial Black" panose="020B0A04020102020204" pitchFamily="34" charset="0"/>
              </a:rPr>
              <a:t>4</a:t>
            </a:r>
            <a:r>
              <a:rPr lang="en-US" altLang="tr-TR" sz="2000" b="1" dirty="0" smtClean="0">
                <a:solidFill>
                  <a:schemeClr val="accent6"/>
                </a:solidFill>
                <a:latin typeface="Arial Black" panose="020B0A04020102020204" pitchFamily="34" charset="0"/>
              </a:rPr>
              <a:t>- </a:t>
            </a:r>
            <a:r>
              <a:rPr lang="tr-TR" altLang="tr-TR" sz="2000" b="1" dirty="0" smtClean="0">
                <a:solidFill>
                  <a:schemeClr val="accent6"/>
                </a:solidFill>
                <a:latin typeface="Arial Black" panose="020B0A04020102020204" pitchFamily="34" charset="0"/>
              </a:rPr>
              <a:t>YETERLİYİM.</a:t>
            </a:r>
            <a:endParaRPr lang="en-US" altLang="tr-TR" sz="2000" b="1" dirty="0" smtClean="0">
              <a:solidFill>
                <a:schemeClr val="accent6"/>
              </a:solidFill>
              <a:latin typeface="Arial Black" panose="020B0A04020102020204" pitchFamily="34" charset="0"/>
            </a:endParaRPr>
          </a:p>
          <a:p>
            <a:pPr eaLnBrk="1" hangingPunct="1">
              <a:defRPr/>
            </a:pPr>
            <a:r>
              <a:rPr lang="tr-TR" altLang="tr-TR" sz="2000" b="1" dirty="0" smtClean="0">
                <a:solidFill>
                  <a:schemeClr val="accent6"/>
                </a:solidFill>
                <a:latin typeface="Arial Black" panose="020B0A04020102020204" pitchFamily="34" charset="0"/>
              </a:rPr>
              <a:t>5</a:t>
            </a:r>
            <a:r>
              <a:rPr lang="en-US" altLang="tr-TR" sz="2000" b="1" dirty="0" smtClean="0">
                <a:solidFill>
                  <a:schemeClr val="accent6"/>
                </a:solidFill>
                <a:latin typeface="Arial Black" panose="020B0A04020102020204" pitchFamily="34" charset="0"/>
              </a:rPr>
              <a:t>- SEVİLİYORUM</a:t>
            </a:r>
            <a:r>
              <a:rPr lang="tr-TR" altLang="tr-TR" sz="2000" b="1" dirty="0" smtClean="0">
                <a:solidFill>
                  <a:schemeClr val="accent6"/>
                </a:solidFill>
                <a:latin typeface="Arial Black" panose="020B0A04020102020204" pitchFamily="34" charset="0"/>
              </a:rPr>
              <a:t>.</a:t>
            </a:r>
            <a:endParaRPr lang="en-US" altLang="tr-TR" sz="2000" b="1" dirty="0" smtClean="0">
              <a:solidFill>
                <a:schemeClr val="accent6"/>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9154"/>
                                        </p:tgtEl>
                                        <p:attrNameLst>
                                          <p:attrName>style.visibility</p:attrName>
                                        </p:attrNameLst>
                                      </p:cBhvr>
                                      <p:to>
                                        <p:strVal val="visible"/>
                                      </p:to>
                                    </p:set>
                                    <p:set>
                                      <p:cBhvr>
                                        <p:cTn id="7" dur="455" fill="hold">
                                          <p:stCondLst>
                                            <p:cond delay="0"/>
                                          </p:stCondLst>
                                        </p:cTn>
                                        <p:tgtEl>
                                          <p:spTgt spid="49154"/>
                                        </p:tgtEl>
                                        <p:attrNameLst>
                                          <p:attrName>style.rotation</p:attrName>
                                        </p:attrNameLst>
                                      </p:cBhvr>
                                      <p:to>
                                        <p:strVal val="-45.0"/>
                                      </p:to>
                                    </p:set>
                                    <p:anim calcmode="lin" valueType="num">
                                      <p:cBhvr>
                                        <p:cTn id="8" dur="455" fill="hold">
                                          <p:stCondLst>
                                            <p:cond delay="455"/>
                                          </p:stCondLst>
                                        </p:cTn>
                                        <p:tgtEl>
                                          <p:spTgt spid="4915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915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915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915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9157"/>
                                        </p:tgtEl>
                                        <p:attrNameLst>
                                          <p:attrName>style.visibility</p:attrName>
                                        </p:attrNameLst>
                                      </p:cBhvr>
                                      <p:to>
                                        <p:strVal val="visible"/>
                                      </p:to>
                                    </p:set>
                                    <p:set>
                                      <p:cBhvr>
                                        <p:cTn id="16" dur="455" fill="hold">
                                          <p:stCondLst>
                                            <p:cond delay="0"/>
                                          </p:stCondLst>
                                        </p:cTn>
                                        <p:tgtEl>
                                          <p:spTgt spid="49157"/>
                                        </p:tgtEl>
                                        <p:attrNameLst>
                                          <p:attrName>style.rotation</p:attrName>
                                        </p:attrNameLst>
                                      </p:cBhvr>
                                      <p:to>
                                        <p:strVal val="-45.0"/>
                                      </p:to>
                                    </p:set>
                                    <p:anim calcmode="lin" valueType="num">
                                      <p:cBhvr>
                                        <p:cTn id="17" dur="455" fill="hold">
                                          <p:stCondLst>
                                            <p:cond delay="455"/>
                                          </p:stCondLst>
                                        </p:cTn>
                                        <p:tgtEl>
                                          <p:spTgt spid="49157"/>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9157"/>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9157"/>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9157"/>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9156"/>
                                        </p:tgtEl>
                                        <p:attrNameLst>
                                          <p:attrName>style.visibility</p:attrName>
                                        </p:attrNameLst>
                                      </p:cBhvr>
                                      <p:to>
                                        <p:strVal val="visible"/>
                                      </p:to>
                                    </p:set>
                                    <p:animEffect transition="in" filter="wipe(down)">
                                      <p:cBhvr>
                                        <p:cTn id="25" dur="580">
                                          <p:stCondLst>
                                            <p:cond delay="0"/>
                                          </p:stCondLst>
                                        </p:cTn>
                                        <p:tgtEl>
                                          <p:spTgt spid="49156"/>
                                        </p:tgtEl>
                                      </p:cBhvr>
                                    </p:animEffect>
                                    <p:anim calcmode="lin" valueType="num">
                                      <p:cBhvr>
                                        <p:cTn id="26" dur="1822" tmFilter="0,0; 0.14,0.36; 0.43,0.73; 0.71,0.91; 1.0,1.0">
                                          <p:stCondLst>
                                            <p:cond delay="0"/>
                                          </p:stCondLst>
                                        </p:cTn>
                                        <p:tgtEl>
                                          <p:spTgt spid="4915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915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915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915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9156"/>
                                        </p:tgtEl>
                                        <p:attrNameLst>
                                          <p:attrName>ppt_y</p:attrName>
                                        </p:attrNameLst>
                                      </p:cBhvr>
                                      <p:tavLst>
                                        <p:tav tm="0" fmla="#ppt_y-sin(pi*$)/81">
                                          <p:val>
                                            <p:fltVal val="0"/>
                                          </p:val>
                                        </p:tav>
                                        <p:tav tm="100000">
                                          <p:val>
                                            <p:fltVal val="1"/>
                                          </p:val>
                                        </p:tav>
                                      </p:tavLst>
                                    </p:anim>
                                    <p:animScale>
                                      <p:cBhvr>
                                        <p:cTn id="31" dur="26">
                                          <p:stCondLst>
                                            <p:cond delay="650"/>
                                          </p:stCondLst>
                                        </p:cTn>
                                        <p:tgtEl>
                                          <p:spTgt spid="49156"/>
                                        </p:tgtEl>
                                      </p:cBhvr>
                                      <p:to x="100000" y="60000"/>
                                    </p:animScale>
                                    <p:animScale>
                                      <p:cBhvr>
                                        <p:cTn id="32" dur="166" decel="50000">
                                          <p:stCondLst>
                                            <p:cond delay="676"/>
                                          </p:stCondLst>
                                        </p:cTn>
                                        <p:tgtEl>
                                          <p:spTgt spid="49156"/>
                                        </p:tgtEl>
                                      </p:cBhvr>
                                      <p:to x="100000" y="100000"/>
                                    </p:animScale>
                                    <p:animScale>
                                      <p:cBhvr>
                                        <p:cTn id="33" dur="26">
                                          <p:stCondLst>
                                            <p:cond delay="1312"/>
                                          </p:stCondLst>
                                        </p:cTn>
                                        <p:tgtEl>
                                          <p:spTgt spid="49156"/>
                                        </p:tgtEl>
                                      </p:cBhvr>
                                      <p:to x="100000" y="80000"/>
                                    </p:animScale>
                                    <p:animScale>
                                      <p:cBhvr>
                                        <p:cTn id="34" dur="166" decel="50000">
                                          <p:stCondLst>
                                            <p:cond delay="1338"/>
                                          </p:stCondLst>
                                        </p:cTn>
                                        <p:tgtEl>
                                          <p:spTgt spid="49156"/>
                                        </p:tgtEl>
                                      </p:cBhvr>
                                      <p:to x="100000" y="100000"/>
                                    </p:animScale>
                                    <p:animScale>
                                      <p:cBhvr>
                                        <p:cTn id="35" dur="26">
                                          <p:stCondLst>
                                            <p:cond delay="1642"/>
                                          </p:stCondLst>
                                        </p:cTn>
                                        <p:tgtEl>
                                          <p:spTgt spid="49156"/>
                                        </p:tgtEl>
                                      </p:cBhvr>
                                      <p:to x="100000" y="90000"/>
                                    </p:animScale>
                                    <p:animScale>
                                      <p:cBhvr>
                                        <p:cTn id="36" dur="166" decel="50000">
                                          <p:stCondLst>
                                            <p:cond delay="1668"/>
                                          </p:stCondLst>
                                        </p:cTn>
                                        <p:tgtEl>
                                          <p:spTgt spid="49156"/>
                                        </p:tgtEl>
                                      </p:cBhvr>
                                      <p:to x="100000" y="100000"/>
                                    </p:animScale>
                                    <p:animScale>
                                      <p:cBhvr>
                                        <p:cTn id="37" dur="26">
                                          <p:stCondLst>
                                            <p:cond delay="1808"/>
                                          </p:stCondLst>
                                        </p:cTn>
                                        <p:tgtEl>
                                          <p:spTgt spid="49156"/>
                                        </p:tgtEl>
                                      </p:cBhvr>
                                      <p:to x="100000" y="95000"/>
                                    </p:animScale>
                                    <p:animScale>
                                      <p:cBhvr>
                                        <p:cTn id="38" dur="166" decel="50000">
                                          <p:stCondLst>
                                            <p:cond delay="1834"/>
                                          </p:stCondLst>
                                        </p:cTn>
                                        <p:tgtEl>
                                          <p:spTgt spid="4915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49155"/>
                                        </p:tgtEl>
                                        <p:attrNameLst>
                                          <p:attrName>style.visibility</p:attrName>
                                        </p:attrNameLst>
                                      </p:cBhvr>
                                      <p:to>
                                        <p:strVal val="visible"/>
                                      </p:to>
                                    </p:set>
                                    <p:animEffect transition="in" filter="wipe(down)">
                                      <p:cBhvr>
                                        <p:cTn id="43" dur="580">
                                          <p:stCondLst>
                                            <p:cond delay="0"/>
                                          </p:stCondLst>
                                        </p:cTn>
                                        <p:tgtEl>
                                          <p:spTgt spid="49155"/>
                                        </p:tgtEl>
                                      </p:cBhvr>
                                    </p:animEffect>
                                    <p:anim calcmode="lin" valueType="num">
                                      <p:cBhvr>
                                        <p:cTn id="44" dur="1822" tmFilter="0,0; 0.14,0.36; 0.43,0.73; 0.71,0.91; 1.0,1.0">
                                          <p:stCondLst>
                                            <p:cond delay="0"/>
                                          </p:stCondLst>
                                        </p:cTn>
                                        <p:tgtEl>
                                          <p:spTgt spid="4915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915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915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915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9155"/>
                                        </p:tgtEl>
                                        <p:attrNameLst>
                                          <p:attrName>ppt_y</p:attrName>
                                        </p:attrNameLst>
                                      </p:cBhvr>
                                      <p:tavLst>
                                        <p:tav tm="0" fmla="#ppt_y-sin(pi*$)/81">
                                          <p:val>
                                            <p:fltVal val="0"/>
                                          </p:val>
                                        </p:tav>
                                        <p:tav tm="100000">
                                          <p:val>
                                            <p:fltVal val="1"/>
                                          </p:val>
                                        </p:tav>
                                      </p:tavLst>
                                    </p:anim>
                                    <p:animScale>
                                      <p:cBhvr>
                                        <p:cTn id="49" dur="26">
                                          <p:stCondLst>
                                            <p:cond delay="650"/>
                                          </p:stCondLst>
                                        </p:cTn>
                                        <p:tgtEl>
                                          <p:spTgt spid="49155"/>
                                        </p:tgtEl>
                                      </p:cBhvr>
                                      <p:to x="100000" y="60000"/>
                                    </p:animScale>
                                    <p:animScale>
                                      <p:cBhvr>
                                        <p:cTn id="50" dur="166" decel="50000">
                                          <p:stCondLst>
                                            <p:cond delay="676"/>
                                          </p:stCondLst>
                                        </p:cTn>
                                        <p:tgtEl>
                                          <p:spTgt spid="49155"/>
                                        </p:tgtEl>
                                      </p:cBhvr>
                                      <p:to x="100000" y="100000"/>
                                    </p:animScale>
                                    <p:animScale>
                                      <p:cBhvr>
                                        <p:cTn id="51" dur="26">
                                          <p:stCondLst>
                                            <p:cond delay="1312"/>
                                          </p:stCondLst>
                                        </p:cTn>
                                        <p:tgtEl>
                                          <p:spTgt spid="49155"/>
                                        </p:tgtEl>
                                      </p:cBhvr>
                                      <p:to x="100000" y="80000"/>
                                    </p:animScale>
                                    <p:animScale>
                                      <p:cBhvr>
                                        <p:cTn id="52" dur="166" decel="50000">
                                          <p:stCondLst>
                                            <p:cond delay="1338"/>
                                          </p:stCondLst>
                                        </p:cTn>
                                        <p:tgtEl>
                                          <p:spTgt spid="49155"/>
                                        </p:tgtEl>
                                      </p:cBhvr>
                                      <p:to x="100000" y="100000"/>
                                    </p:animScale>
                                    <p:animScale>
                                      <p:cBhvr>
                                        <p:cTn id="53" dur="26">
                                          <p:stCondLst>
                                            <p:cond delay="1642"/>
                                          </p:stCondLst>
                                        </p:cTn>
                                        <p:tgtEl>
                                          <p:spTgt spid="49155"/>
                                        </p:tgtEl>
                                      </p:cBhvr>
                                      <p:to x="100000" y="90000"/>
                                    </p:animScale>
                                    <p:animScale>
                                      <p:cBhvr>
                                        <p:cTn id="54" dur="166" decel="50000">
                                          <p:stCondLst>
                                            <p:cond delay="1668"/>
                                          </p:stCondLst>
                                        </p:cTn>
                                        <p:tgtEl>
                                          <p:spTgt spid="49155"/>
                                        </p:tgtEl>
                                      </p:cBhvr>
                                      <p:to x="100000" y="100000"/>
                                    </p:animScale>
                                    <p:animScale>
                                      <p:cBhvr>
                                        <p:cTn id="55" dur="26">
                                          <p:stCondLst>
                                            <p:cond delay="1808"/>
                                          </p:stCondLst>
                                        </p:cTn>
                                        <p:tgtEl>
                                          <p:spTgt spid="49155"/>
                                        </p:tgtEl>
                                      </p:cBhvr>
                                      <p:to x="100000" y="95000"/>
                                    </p:animScale>
                                    <p:animScale>
                                      <p:cBhvr>
                                        <p:cTn id="56" dur="166" decel="50000">
                                          <p:stCondLst>
                                            <p:cond delay="1834"/>
                                          </p:stCondLst>
                                        </p:cTn>
                                        <p:tgtEl>
                                          <p:spTgt spid="49155"/>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49158">
                                            <p:txEl>
                                              <p:pRg st="0" end="0"/>
                                            </p:txEl>
                                          </p:spTgt>
                                        </p:tgtEl>
                                        <p:attrNameLst>
                                          <p:attrName>style.visibility</p:attrName>
                                        </p:attrNameLst>
                                      </p:cBhvr>
                                      <p:to>
                                        <p:strVal val="visible"/>
                                      </p:to>
                                    </p:set>
                                    <p:anim calcmode="discrete" valueType="clr">
                                      <p:cBhvr override="childStyle">
                                        <p:cTn id="61" dur="80"/>
                                        <p:tgtEl>
                                          <p:spTgt spid="491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49158">
                                            <p:txEl>
                                              <p:pRg st="0" end="0"/>
                                            </p:txEl>
                                          </p:spTgt>
                                        </p:tgtEl>
                                        <p:attrNameLst>
                                          <p:attrName>fillcolor</p:attrName>
                                        </p:attrNameLst>
                                      </p:cBhvr>
                                      <p:tavLst>
                                        <p:tav tm="0">
                                          <p:val>
                                            <p:clrVal>
                                              <a:schemeClr val="accent2"/>
                                            </p:clrVal>
                                          </p:val>
                                        </p:tav>
                                        <p:tav tm="50000">
                                          <p:val>
                                            <p:clrVal>
                                              <a:schemeClr val="hlink"/>
                                            </p:clrVal>
                                          </p:val>
                                        </p:tav>
                                      </p:tavLst>
                                    </p:anim>
                                    <p:set>
                                      <p:cBhvr>
                                        <p:cTn id="63" dur="80"/>
                                        <p:tgtEl>
                                          <p:spTgt spid="49158">
                                            <p:txEl>
                                              <p:pRg st="0" end="0"/>
                                            </p:txEl>
                                          </p:spTgt>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49159">
                                            <p:txEl>
                                              <p:pRg st="0" end="0"/>
                                            </p:txEl>
                                          </p:spTgt>
                                        </p:tgtEl>
                                        <p:attrNameLst>
                                          <p:attrName>style.visibility</p:attrName>
                                        </p:attrNameLst>
                                      </p:cBhvr>
                                      <p:to>
                                        <p:strVal val="visible"/>
                                      </p:to>
                                    </p:set>
                                    <p:anim calcmode="discrete" valueType="clr">
                                      <p:cBhvr override="childStyle">
                                        <p:cTn id="68" dur="80"/>
                                        <p:tgtEl>
                                          <p:spTgt spid="491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49159">
                                            <p:txEl>
                                              <p:pRg st="0" end="0"/>
                                            </p:txEl>
                                          </p:spTgt>
                                        </p:tgtEl>
                                        <p:attrNameLst>
                                          <p:attrName>fillcolor</p:attrName>
                                        </p:attrNameLst>
                                      </p:cBhvr>
                                      <p:tavLst>
                                        <p:tav tm="0">
                                          <p:val>
                                            <p:clrVal>
                                              <a:schemeClr val="accent2"/>
                                            </p:clrVal>
                                          </p:val>
                                        </p:tav>
                                        <p:tav tm="50000">
                                          <p:val>
                                            <p:clrVal>
                                              <a:schemeClr val="hlink"/>
                                            </p:clrVal>
                                          </p:val>
                                        </p:tav>
                                      </p:tavLst>
                                    </p:anim>
                                    <p:set>
                                      <p:cBhvr>
                                        <p:cTn id="70" dur="80"/>
                                        <p:tgtEl>
                                          <p:spTgt spid="49159">
                                            <p:txEl>
                                              <p:pRg st="0" end="0"/>
                                            </p:txEl>
                                          </p:spTgt>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49158">
                                            <p:txEl>
                                              <p:pRg st="1" end="1"/>
                                            </p:txEl>
                                          </p:spTgt>
                                        </p:tgtEl>
                                        <p:attrNameLst>
                                          <p:attrName>style.visibility</p:attrName>
                                        </p:attrNameLst>
                                      </p:cBhvr>
                                      <p:to>
                                        <p:strVal val="visible"/>
                                      </p:to>
                                    </p:set>
                                    <p:anim calcmode="discrete" valueType="clr">
                                      <p:cBhvr override="childStyle">
                                        <p:cTn id="75" dur="80"/>
                                        <p:tgtEl>
                                          <p:spTgt spid="4915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49158">
                                            <p:txEl>
                                              <p:pRg st="1" end="1"/>
                                            </p:txEl>
                                          </p:spTgt>
                                        </p:tgtEl>
                                        <p:attrNameLst>
                                          <p:attrName>fillcolor</p:attrName>
                                        </p:attrNameLst>
                                      </p:cBhvr>
                                      <p:tavLst>
                                        <p:tav tm="0">
                                          <p:val>
                                            <p:clrVal>
                                              <a:schemeClr val="accent2"/>
                                            </p:clrVal>
                                          </p:val>
                                        </p:tav>
                                        <p:tav tm="50000">
                                          <p:val>
                                            <p:clrVal>
                                              <a:schemeClr val="hlink"/>
                                            </p:clrVal>
                                          </p:val>
                                        </p:tav>
                                      </p:tavLst>
                                    </p:anim>
                                    <p:set>
                                      <p:cBhvr>
                                        <p:cTn id="77" dur="80"/>
                                        <p:tgtEl>
                                          <p:spTgt spid="49158">
                                            <p:txEl>
                                              <p:pRg st="1" end="1"/>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49159">
                                            <p:txEl>
                                              <p:pRg st="1" end="1"/>
                                            </p:txEl>
                                          </p:spTgt>
                                        </p:tgtEl>
                                        <p:attrNameLst>
                                          <p:attrName>style.visibility</p:attrName>
                                        </p:attrNameLst>
                                      </p:cBhvr>
                                      <p:to>
                                        <p:strVal val="visible"/>
                                      </p:to>
                                    </p:set>
                                    <p:anim calcmode="discrete" valueType="clr">
                                      <p:cBhvr override="childStyle">
                                        <p:cTn id="82" dur="80"/>
                                        <p:tgtEl>
                                          <p:spTgt spid="491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49159">
                                            <p:txEl>
                                              <p:pRg st="1" end="1"/>
                                            </p:txEl>
                                          </p:spTgt>
                                        </p:tgtEl>
                                        <p:attrNameLst>
                                          <p:attrName>fillcolor</p:attrName>
                                        </p:attrNameLst>
                                      </p:cBhvr>
                                      <p:tavLst>
                                        <p:tav tm="0">
                                          <p:val>
                                            <p:clrVal>
                                              <a:schemeClr val="accent2"/>
                                            </p:clrVal>
                                          </p:val>
                                        </p:tav>
                                        <p:tav tm="50000">
                                          <p:val>
                                            <p:clrVal>
                                              <a:schemeClr val="hlink"/>
                                            </p:clrVal>
                                          </p:val>
                                        </p:tav>
                                      </p:tavLst>
                                    </p:anim>
                                    <p:set>
                                      <p:cBhvr>
                                        <p:cTn id="84" dur="80"/>
                                        <p:tgtEl>
                                          <p:spTgt spid="49159">
                                            <p:txEl>
                                              <p:pRg st="1" end="1"/>
                                            </p:txEl>
                                          </p:spTgt>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nodeType="clickEffect">
                                  <p:stCondLst>
                                    <p:cond delay="0"/>
                                  </p:stCondLst>
                                  <p:iterate type="lt">
                                    <p:tmPct val="50000"/>
                                  </p:iterate>
                                  <p:childTnLst>
                                    <p:set>
                                      <p:cBhvr>
                                        <p:cTn id="88" dur="1" fill="hold">
                                          <p:stCondLst>
                                            <p:cond delay="0"/>
                                          </p:stCondLst>
                                        </p:cTn>
                                        <p:tgtEl>
                                          <p:spTgt spid="49158">
                                            <p:txEl>
                                              <p:pRg st="2" end="2"/>
                                            </p:txEl>
                                          </p:spTgt>
                                        </p:tgtEl>
                                        <p:attrNameLst>
                                          <p:attrName>style.visibility</p:attrName>
                                        </p:attrNameLst>
                                      </p:cBhvr>
                                      <p:to>
                                        <p:strVal val="visible"/>
                                      </p:to>
                                    </p:set>
                                    <p:anim calcmode="discrete" valueType="clr">
                                      <p:cBhvr override="childStyle">
                                        <p:cTn id="89" dur="80"/>
                                        <p:tgtEl>
                                          <p:spTgt spid="4915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49158">
                                            <p:txEl>
                                              <p:pRg st="2" end="2"/>
                                            </p:txEl>
                                          </p:spTgt>
                                        </p:tgtEl>
                                        <p:attrNameLst>
                                          <p:attrName>fillcolor</p:attrName>
                                        </p:attrNameLst>
                                      </p:cBhvr>
                                      <p:tavLst>
                                        <p:tav tm="0">
                                          <p:val>
                                            <p:clrVal>
                                              <a:schemeClr val="accent2"/>
                                            </p:clrVal>
                                          </p:val>
                                        </p:tav>
                                        <p:tav tm="50000">
                                          <p:val>
                                            <p:clrVal>
                                              <a:schemeClr val="hlink"/>
                                            </p:clrVal>
                                          </p:val>
                                        </p:tav>
                                      </p:tavLst>
                                    </p:anim>
                                    <p:set>
                                      <p:cBhvr>
                                        <p:cTn id="91" dur="80"/>
                                        <p:tgtEl>
                                          <p:spTgt spid="49158">
                                            <p:txEl>
                                              <p:pRg st="2" end="2"/>
                                            </p:txEl>
                                          </p:spTgt>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7" presetClass="entr" presetSubtype="0" fill="hold" nodeType="clickEffect">
                                  <p:stCondLst>
                                    <p:cond delay="0"/>
                                  </p:stCondLst>
                                  <p:iterate type="lt">
                                    <p:tmPct val="50000"/>
                                  </p:iterate>
                                  <p:childTnLst>
                                    <p:set>
                                      <p:cBhvr>
                                        <p:cTn id="95" dur="1" fill="hold">
                                          <p:stCondLst>
                                            <p:cond delay="0"/>
                                          </p:stCondLst>
                                        </p:cTn>
                                        <p:tgtEl>
                                          <p:spTgt spid="49159">
                                            <p:txEl>
                                              <p:pRg st="2" end="2"/>
                                            </p:txEl>
                                          </p:spTgt>
                                        </p:tgtEl>
                                        <p:attrNameLst>
                                          <p:attrName>style.visibility</p:attrName>
                                        </p:attrNameLst>
                                      </p:cBhvr>
                                      <p:to>
                                        <p:strVal val="visible"/>
                                      </p:to>
                                    </p:set>
                                    <p:anim calcmode="discrete" valueType="clr">
                                      <p:cBhvr override="childStyle">
                                        <p:cTn id="96" dur="80"/>
                                        <p:tgtEl>
                                          <p:spTgt spid="491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49159">
                                            <p:txEl>
                                              <p:pRg st="2" end="2"/>
                                            </p:txEl>
                                          </p:spTgt>
                                        </p:tgtEl>
                                        <p:attrNameLst>
                                          <p:attrName>fillcolor</p:attrName>
                                        </p:attrNameLst>
                                      </p:cBhvr>
                                      <p:tavLst>
                                        <p:tav tm="0">
                                          <p:val>
                                            <p:clrVal>
                                              <a:schemeClr val="accent2"/>
                                            </p:clrVal>
                                          </p:val>
                                        </p:tav>
                                        <p:tav tm="50000">
                                          <p:val>
                                            <p:clrVal>
                                              <a:schemeClr val="hlink"/>
                                            </p:clrVal>
                                          </p:val>
                                        </p:tav>
                                      </p:tavLst>
                                    </p:anim>
                                    <p:set>
                                      <p:cBhvr>
                                        <p:cTn id="98" dur="80"/>
                                        <p:tgtEl>
                                          <p:spTgt spid="49159">
                                            <p:txEl>
                                              <p:pRg st="2" end="2"/>
                                            </p:txEl>
                                          </p:spTgt>
                                        </p:tgtEl>
                                        <p:attrNameLst>
                                          <p:attrName>fill.type</p:attrName>
                                        </p:attrNameLst>
                                      </p:cBhvr>
                                      <p:to>
                                        <p:strVal val="solid"/>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7" presetClass="entr" presetSubtype="0" fill="hold" nodeType="clickEffect">
                                  <p:stCondLst>
                                    <p:cond delay="0"/>
                                  </p:stCondLst>
                                  <p:iterate type="lt">
                                    <p:tmPct val="50000"/>
                                  </p:iterate>
                                  <p:childTnLst>
                                    <p:set>
                                      <p:cBhvr>
                                        <p:cTn id="102" dur="1" fill="hold">
                                          <p:stCondLst>
                                            <p:cond delay="0"/>
                                          </p:stCondLst>
                                        </p:cTn>
                                        <p:tgtEl>
                                          <p:spTgt spid="49159">
                                            <p:txEl>
                                              <p:pRg st="3" end="3"/>
                                            </p:txEl>
                                          </p:spTgt>
                                        </p:tgtEl>
                                        <p:attrNameLst>
                                          <p:attrName>style.visibility</p:attrName>
                                        </p:attrNameLst>
                                      </p:cBhvr>
                                      <p:to>
                                        <p:strVal val="visible"/>
                                      </p:to>
                                    </p:set>
                                    <p:anim calcmode="discrete" valueType="clr">
                                      <p:cBhvr override="childStyle">
                                        <p:cTn id="103" dur="80"/>
                                        <p:tgtEl>
                                          <p:spTgt spid="4915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49159">
                                            <p:txEl>
                                              <p:pRg st="3" end="3"/>
                                            </p:txEl>
                                          </p:spTgt>
                                        </p:tgtEl>
                                        <p:attrNameLst>
                                          <p:attrName>fillcolor</p:attrName>
                                        </p:attrNameLst>
                                      </p:cBhvr>
                                      <p:tavLst>
                                        <p:tav tm="0">
                                          <p:val>
                                            <p:clrVal>
                                              <a:schemeClr val="accent2"/>
                                            </p:clrVal>
                                          </p:val>
                                        </p:tav>
                                        <p:tav tm="50000">
                                          <p:val>
                                            <p:clrVal>
                                              <a:schemeClr val="hlink"/>
                                            </p:clrVal>
                                          </p:val>
                                        </p:tav>
                                      </p:tavLst>
                                    </p:anim>
                                    <p:set>
                                      <p:cBhvr>
                                        <p:cTn id="105" dur="80"/>
                                        <p:tgtEl>
                                          <p:spTgt spid="49159">
                                            <p:txEl>
                                              <p:pRg st="3" end="3"/>
                                            </p:txEl>
                                          </p:spTgt>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7" presetClass="entr" presetSubtype="0" fill="hold" nodeType="clickEffect">
                                  <p:stCondLst>
                                    <p:cond delay="0"/>
                                  </p:stCondLst>
                                  <p:iterate type="lt">
                                    <p:tmPct val="50000"/>
                                  </p:iterate>
                                  <p:childTnLst>
                                    <p:set>
                                      <p:cBhvr>
                                        <p:cTn id="109" dur="1" fill="hold">
                                          <p:stCondLst>
                                            <p:cond delay="0"/>
                                          </p:stCondLst>
                                        </p:cTn>
                                        <p:tgtEl>
                                          <p:spTgt spid="49158">
                                            <p:txEl>
                                              <p:pRg st="3" end="3"/>
                                            </p:txEl>
                                          </p:spTgt>
                                        </p:tgtEl>
                                        <p:attrNameLst>
                                          <p:attrName>style.visibility</p:attrName>
                                        </p:attrNameLst>
                                      </p:cBhvr>
                                      <p:to>
                                        <p:strVal val="visible"/>
                                      </p:to>
                                    </p:set>
                                    <p:anim calcmode="discrete" valueType="clr">
                                      <p:cBhvr override="childStyle">
                                        <p:cTn id="110" dur="80"/>
                                        <p:tgtEl>
                                          <p:spTgt spid="4915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49158">
                                            <p:txEl>
                                              <p:pRg st="3" end="3"/>
                                            </p:txEl>
                                          </p:spTgt>
                                        </p:tgtEl>
                                        <p:attrNameLst>
                                          <p:attrName>fillcolor</p:attrName>
                                        </p:attrNameLst>
                                      </p:cBhvr>
                                      <p:tavLst>
                                        <p:tav tm="0">
                                          <p:val>
                                            <p:clrVal>
                                              <a:schemeClr val="accent2"/>
                                            </p:clrVal>
                                          </p:val>
                                        </p:tav>
                                        <p:tav tm="50000">
                                          <p:val>
                                            <p:clrVal>
                                              <a:schemeClr val="hlink"/>
                                            </p:clrVal>
                                          </p:val>
                                        </p:tav>
                                      </p:tavLst>
                                    </p:anim>
                                    <p:set>
                                      <p:cBhvr>
                                        <p:cTn id="112" dur="80"/>
                                        <p:tgtEl>
                                          <p:spTgt spid="49158">
                                            <p:txEl>
                                              <p:pRg st="3" end="3"/>
                                            </p:txEl>
                                          </p:spTgt>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7" presetClass="entr" presetSubtype="0" fill="hold" nodeType="clickEffect">
                                  <p:stCondLst>
                                    <p:cond delay="0"/>
                                  </p:stCondLst>
                                  <p:iterate type="lt">
                                    <p:tmPct val="50000"/>
                                  </p:iterate>
                                  <p:childTnLst>
                                    <p:set>
                                      <p:cBhvr>
                                        <p:cTn id="116" dur="1" fill="hold">
                                          <p:stCondLst>
                                            <p:cond delay="0"/>
                                          </p:stCondLst>
                                        </p:cTn>
                                        <p:tgtEl>
                                          <p:spTgt spid="49159">
                                            <p:txEl>
                                              <p:pRg st="4" end="4"/>
                                            </p:txEl>
                                          </p:spTgt>
                                        </p:tgtEl>
                                        <p:attrNameLst>
                                          <p:attrName>style.visibility</p:attrName>
                                        </p:attrNameLst>
                                      </p:cBhvr>
                                      <p:to>
                                        <p:strVal val="visible"/>
                                      </p:to>
                                    </p:set>
                                    <p:anim calcmode="discrete" valueType="clr">
                                      <p:cBhvr override="childStyle">
                                        <p:cTn id="117" dur="80"/>
                                        <p:tgtEl>
                                          <p:spTgt spid="4915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49159">
                                            <p:txEl>
                                              <p:pRg st="4" end="4"/>
                                            </p:txEl>
                                          </p:spTgt>
                                        </p:tgtEl>
                                        <p:attrNameLst>
                                          <p:attrName>fillcolor</p:attrName>
                                        </p:attrNameLst>
                                      </p:cBhvr>
                                      <p:tavLst>
                                        <p:tav tm="0">
                                          <p:val>
                                            <p:clrVal>
                                              <a:schemeClr val="accent2"/>
                                            </p:clrVal>
                                          </p:val>
                                        </p:tav>
                                        <p:tav tm="50000">
                                          <p:val>
                                            <p:clrVal>
                                              <a:schemeClr val="hlink"/>
                                            </p:clrVal>
                                          </p:val>
                                        </p:tav>
                                      </p:tavLst>
                                    </p:anim>
                                    <p:set>
                                      <p:cBhvr>
                                        <p:cTn id="119" dur="80"/>
                                        <p:tgtEl>
                                          <p:spTgt spid="49159">
                                            <p:txEl>
                                              <p:pRg st="4" end="4"/>
                                            </p:txEl>
                                          </p:spTgt>
                                        </p:tgtEl>
                                        <p:attrNameLst>
                                          <p:attrName>fill.type</p:attrName>
                                        </p:attrNameLst>
                                      </p:cBhvr>
                                      <p:to>
                                        <p:strVal val="solid"/>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7" presetClass="entr" presetSubtype="0" fill="hold" nodeType="clickEffect">
                                  <p:stCondLst>
                                    <p:cond delay="0"/>
                                  </p:stCondLst>
                                  <p:iterate type="lt">
                                    <p:tmPct val="50000"/>
                                  </p:iterate>
                                  <p:childTnLst>
                                    <p:set>
                                      <p:cBhvr>
                                        <p:cTn id="123" dur="1" fill="hold">
                                          <p:stCondLst>
                                            <p:cond delay="0"/>
                                          </p:stCondLst>
                                        </p:cTn>
                                        <p:tgtEl>
                                          <p:spTgt spid="49158">
                                            <p:txEl>
                                              <p:pRg st="4" end="4"/>
                                            </p:txEl>
                                          </p:spTgt>
                                        </p:tgtEl>
                                        <p:attrNameLst>
                                          <p:attrName>style.visibility</p:attrName>
                                        </p:attrNameLst>
                                      </p:cBhvr>
                                      <p:to>
                                        <p:strVal val="visible"/>
                                      </p:to>
                                    </p:set>
                                    <p:anim calcmode="discrete" valueType="clr">
                                      <p:cBhvr override="childStyle">
                                        <p:cTn id="124" dur="80"/>
                                        <p:tgtEl>
                                          <p:spTgt spid="4915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49158">
                                            <p:txEl>
                                              <p:pRg st="4" end="4"/>
                                            </p:txEl>
                                          </p:spTgt>
                                        </p:tgtEl>
                                        <p:attrNameLst>
                                          <p:attrName>fillcolor</p:attrName>
                                        </p:attrNameLst>
                                      </p:cBhvr>
                                      <p:tavLst>
                                        <p:tav tm="0">
                                          <p:val>
                                            <p:clrVal>
                                              <a:schemeClr val="accent2"/>
                                            </p:clrVal>
                                          </p:val>
                                        </p:tav>
                                        <p:tav tm="50000">
                                          <p:val>
                                            <p:clrVal>
                                              <a:schemeClr val="hlink"/>
                                            </p:clrVal>
                                          </p:val>
                                        </p:tav>
                                      </p:tavLst>
                                    </p:anim>
                                    <p:set>
                                      <p:cBhvr>
                                        <p:cTn id="126" dur="80"/>
                                        <p:tgtEl>
                                          <p:spTgt spid="49158">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latin typeface="Comic Sans MS" pitchFamily="66" charset="0"/>
              </a:rPr>
              <a:t>İLETİŞİMDE DİKKAT EDİLMESİ GEREKENLER</a:t>
            </a:r>
            <a:endParaRPr lang="tr-TR" sz="3200" dirty="0">
              <a:latin typeface="Comic Sans MS" pitchFamily="66" charset="0"/>
            </a:endParaRPr>
          </a:p>
        </p:txBody>
      </p:sp>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Göz teması</a:t>
            </a:r>
          </a:p>
          <a:p>
            <a:r>
              <a:rPr lang="tr-TR" dirty="0" smtClean="0">
                <a:latin typeface="Times New Roman" pitchFamily="18" charset="0"/>
                <a:cs typeface="Times New Roman" pitchFamily="18" charset="0"/>
              </a:rPr>
              <a:t>Yüz ifadesi</a:t>
            </a:r>
          </a:p>
          <a:p>
            <a:r>
              <a:rPr lang="tr-TR" dirty="0" smtClean="0">
                <a:latin typeface="Times New Roman" pitchFamily="18" charset="0"/>
                <a:cs typeface="Times New Roman" pitchFamily="18" charset="0"/>
              </a:rPr>
              <a:t>Baş hareketleri</a:t>
            </a:r>
          </a:p>
          <a:p>
            <a:r>
              <a:rPr lang="tr-TR" dirty="0" smtClean="0">
                <a:latin typeface="Times New Roman" pitchFamily="18" charset="0"/>
                <a:cs typeface="Times New Roman" pitchFamily="18" charset="0"/>
              </a:rPr>
              <a:t>Jestler</a:t>
            </a:r>
          </a:p>
          <a:p>
            <a:r>
              <a:rPr lang="tr-TR" dirty="0" smtClean="0">
                <a:latin typeface="Times New Roman" pitchFamily="18" charset="0"/>
                <a:cs typeface="Times New Roman" pitchFamily="18" charset="0"/>
              </a:rPr>
              <a:t>Konuşmanın sözel özellikleri ve ses tonu</a:t>
            </a:r>
          </a:p>
          <a:p>
            <a:pPr>
              <a:buNone/>
            </a:pPr>
            <a:endParaRPr lang="tr-TR" dirty="0" smtClean="0"/>
          </a:p>
          <a:p>
            <a:endParaRPr lang="tr-TR" dirty="0" smtClean="0"/>
          </a:p>
        </p:txBody>
      </p:sp>
      <p:sp>
        <p:nvSpPr>
          <p:cNvPr id="4" name="3 Bulut Belirtme Çizgisi"/>
          <p:cNvSpPr/>
          <p:nvPr/>
        </p:nvSpPr>
        <p:spPr>
          <a:xfrm>
            <a:off x="571472" y="4643446"/>
            <a:ext cx="7215238" cy="17859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tr-TR" sz="2400" b="1" dirty="0" smtClean="0">
                <a:latin typeface="Comic Sans MS" pitchFamily="66" charset="0"/>
              </a:rPr>
              <a:t>“Gözlerin konuştuğu dil her yerde aynıdır.(George </a:t>
            </a:r>
            <a:r>
              <a:rPr lang="tr-TR" sz="2400" b="1" dirty="0" err="1" smtClean="0">
                <a:latin typeface="Comic Sans MS" pitchFamily="66" charset="0"/>
              </a:rPr>
              <a:t>Herbert</a:t>
            </a:r>
            <a:r>
              <a:rPr lang="tr-TR" sz="2400" b="1" dirty="0" smtClean="0">
                <a:latin typeface="Comic Sans MS" pitchFamily="66"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latin typeface="Comic Sans MS" pitchFamily="66" charset="0"/>
              </a:rPr>
              <a:t/>
            </a:r>
            <a:br>
              <a:rPr lang="tr-TR" dirty="0" smtClean="0">
                <a:solidFill>
                  <a:srgbClr val="FF0000"/>
                </a:solidFill>
                <a:latin typeface="Comic Sans MS" pitchFamily="66" charset="0"/>
              </a:rPr>
            </a:br>
            <a:r>
              <a:rPr lang="tr-TR" dirty="0" smtClean="0">
                <a:solidFill>
                  <a:srgbClr val="FF0000"/>
                </a:solidFill>
                <a:latin typeface="Comic Sans MS" pitchFamily="66" charset="0"/>
              </a:rPr>
              <a:t>Biliyor muydunuz? </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latin typeface="Times New Roman" pitchFamily="18" charset="0"/>
                <a:cs typeface="Times New Roman" pitchFamily="18" charset="0"/>
              </a:rPr>
              <a:t> Yüz mimiklerinin oluşmasında 16 adet kas rol oynar.</a:t>
            </a:r>
          </a:p>
          <a:p>
            <a:r>
              <a:rPr lang="tr-TR" dirty="0" smtClean="0">
                <a:latin typeface="Times New Roman" pitchFamily="18" charset="0"/>
                <a:cs typeface="Times New Roman" pitchFamily="18" charset="0"/>
              </a:rPr>
              <a:t>Sözsüz mesajlar beyinde daha derin merkezlerden (</a:t>
            </a:r>
            <a:r>
              <a:rPr lang="tr-TR" dirty="0" err="1" smtClean="0">
                <a:latin typeface="Times New Roman" pitchFamily="18" charset="0"/>
                <a:cs typeface="Times New Roman" pitchFamily="18" charset="0"/>
              </a:rPr>
              <a:t>spinal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kord</a:t>
            </a:r>
            <a:r>
              <a:rPr lang="tr-TR" dirty="0" smtClean="0">
                <a:latin typeface="Times New Roman" pitchFamily="18" charset="0"/>
                <a:cs typeface="Times New Roman" pitchFamily="18" charset="0"/>
              </a:rPr>
              <a:t>, beyin sapı,bazal gangliyonlar, </a:t>
            </a:r>
            <a:r>
              <a:rPr lang="tr-TR" dirty="0" err="1" smtClean="0">
                <a:latin typeface="Times New Roman" pitchFamily="18" charset="0"/>
                <a:cs typeface="Times New Roman" pitchFamily="18" charset="0"/>
              </a:rPr>
              <a:t>limbik</a:t>
            </a:r>
            <a:r>
              <a:rPr lang="tr-TR" dirty="0" smtClean="0">
                <a:latin typeface="Times New Roman" pitchFamily="18" charset="0"/>
                <a:cs typeface="Times New Roman" pitchFamily="18" charset="0"/>
              </a:rPr>
              <a:t> sistem) , bilinç altından kaynaklanır ve yine buralardan algılanırlar. O nedenle sözlerin etkisi geçtikten sonra da hatırlanabilirler. </a:t>
            </a:r>
          </a:p>
          <a:p>
            <a:r>
              <a:rPr lang="tr-TR" dirty="0" smtClean="0">
                <a:latin typeface="Times New Roman" pitchFamily="18" charset="0"/>
                <a:cs typeface="Times New Roman" pitchFamily="18" charset="0"/>
              </a:rPr>
              <a:t>Kadınların beden diline yönelik olarak, daha fazla  gülümsedikleri,  daha az kişisel alan kullandıkları, daha fazla göz teması kurdukları saptanmıştır. Ayrıca kadınlar daha açık, ifade edici ve yakın davranmaktadır.                                                 Kadınlar sözsüz mesajları erkeklerden daha iyi yorumlar. (</a:t>
            </a:r>
            <a:r>
              <a:rPr lang="tr-TR" dirty="0" err="1" smtClean="0">
                <a:latin typeface="Times New Roman" pitchFamily="18" charset="0"/>
                <a:cs typeface="Times New Roman" pitchFamily="18" charset="0"/>
              </a:rPr>
              <a:t>Depaulo</a:t>
            </a:r>
            <a:r>
              <a:rPr lang="tr-TR" dirty="0" smtClean="0">
                <a:latin typeface="Times New Roman" pitchFamily="18" charset="0"/>
                <a:cs typeface="Times New Roman" pitchFamily="18" charset="0"/>
              </a:rPr>
              <a:t>&amp;</a:t>
            </a:r>
            <a:r>
              <a:rPr lang="tr-TR" dirty="0" err="1" smtClean="0">
                <a:latin typeface="Times New Roman" pitchFamily="18" charset="0"/>
                <a:cs typeface="Times New Roman" pitchFamily="18" charset="0"/>
              </a:rPr>
              <a:t>Friedman</a:t>
            </a:r>
            <a:r>
              <a:rPr lang="tr-TR" dirty="0" smtClean="0">
                <a:latin typeface="Times New Roman" pitchFamily="18" charset="0"/>
                <a:cs typeface="Times New Roman" pitchFamily="18" charset="0"/>
              </a:rPr>
              <a:t>,1998).</a:t>
            </a:r>
            <a:endParaRPr lang="tr-TR"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latin typeface="Tw Cen MT" pitchFamily="34" charset="0"/>
              </a:rPr>
              <a:t>    </a:t>
            </a:r>
            <a:r>
              <a:rPr lang="tr-TR" b="1" i="1" dirty="0" smtClean="0">
                <a:latin typeface="Tw Cen MT" pitchFamily="34" charset="0"/>
              </a:rPr>
              <a:t>En uzak mesafe ne Afrika’dır</a:t>
            </a:r>
          </a:p>
          <a:p>
            <a:pPr>
              <a:buNone/>
            </a:pPr>
            <a:r>
              <a:rPr lang="tr-TR" b="1" i="1" dirty="0">
                <a:latin typeface="Tw Cen MT" pitchFamily="34" charset="0"/>
              </a:rPr>
              <a:t> </a:t>
            </a:r>
            <a:r>
              <a:rPr lang="tr-TR" b="1" i="1" dirty="0" smtClean="0">
                <a:latin typeface="Tw Cen MT" pitchFamily="34" charset="0"/>
              </a:rPr>
              <a:t>   Ne Çin, ne Hindistan, </a:t>
            </a:r>
          </a:p>
          <a:p>
            <a:pPr>
              <a:buNone/>
            </a:pPr>
            <a:r>
              <a:rPr lang="tr-TR" b="1" i="1" dirty="0" smtClean="0">
                <a:latin typeface="Tw Cen MT" pitchFamily="34" charset="0"/>
              </a:rPr>
              <a:t>    Ne seyyareler, </a:t>
            </a:r>
          </a:p>
          <a:p>
            <a:pPr>
              <a:buNone/>
            </a:pPr>
            <a:r>
              <a:rPr lang="tr-TR" b="1" i="1" dirty="0" smtClean="0">
                <a:latin typeface="Tw Cen MT" pitchFamily="34" charset="0"/>
              </a:rPr>
              <a:t>    Ne de yıldızlar geceleri ışıldayan…</a:t>
            </a:r>
          </a:p>
          <a:p>
            <a:pPr>
              <a:buNone/>
            </a:pPr>
            <a:r>
              <a:rPr lang="tr-TR" b="1" i="1" dirty="0">
                <a:latin typeface="Tw Cen MT" pitchFamily="34" charset="0"/>
              </a:rPr>
              <a:t> </a:t>
            </a:r>
            <a:r>
              <a:rPr lang="tr-TR" b="1" i="1" dirty="0" smtClean="0">
                <a:latin typeface="Tw Cen MT" pitchFamily="34" charset="0"/>
              </a:rPr>
              <a:t>   En uzak mesafe; iki kafa arasındaki mesafedir           Birbirini anlamayan... </a:t>
            </a:r>
          </a:p>
          <a:p>
            <a:pPr>
              <a:buNone/>
            </a:pPr>
            <a:r>
              <a:rPr lang="tr-TR" dirty="0" smtClean="0">
                <a:latin typeface="Tw Cen MT" pitchFamily="34" charset="0"/>
              </a:rPr>
              <a:t>						Can YÜCEL</a:t>
            </a:r>
            <a:endParaRPr lang="tr-TR" dirty="0">
              <a:latin typeface="Tw Cen MT" pitchFamily="34" charset="0"/>
            </a:endParaRPr>
          </a:p>
        </p:txBody>
      </p:sp>
      <p:sp>
        <p:nvSpPr>
          <p:cNvPr id="4" name="Text Box 7"/>
          <p:cNvSpPr txBox="1">
            <a:spLocks noGrp="1" noChangeArrowheads="1"/>
          </p:cNvSpPr>
          <p:nvPr>
            <p:ph type="title"/>
          </p:nvPr>
        </p:nvSpPr>
        <p:spPr bwMode="auto">
          <a:xfrm>
            <a:off x="457200" y="274638"/>
            <a:ext cx="8229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tr-TR" altLang="tr-TR" sz="2800" dirty="0">
                <a:solidFill>
                  <a:srgbClr val="669900"/>
                </a:solidFill>
                <a:effectLst>
                  <a:outerShdw blurRad="38100" dist="38100" dir="2700000" algn="tl">
                    <a:srgbClr val="000000"/>
                  </a:outerShdw>
                </a:effectLst>
                <a:latin typeface="Comic Sans MS" pitchFamily="66" charset="0"/>
              </a:rPr>
              <a:t>NEDEN İLETİŞİM </a:t>
            </a:r>
            <a:r>
              <a:rPr lang="tr-TR" altLang="tr-TR" sz="2800" dirty="0" smtClean="0">
                <a:solidFill>
                  <a:srgbClr val="669900"/>
                </a:solidFill>
                <a:effectLst>
                  <a:outerShdw blurRad="38100" dist="38100" dir="2700000" algn="tl">
                    <a:srgbClr val="000000"/>
                  </a:outerShdw>
                </a:effectLst>
                <a:latin typeface="Comic Sans MS" pitchFamily="66" charset="0"/>
              </a:rPr>
              <a:t> BECERİLERİ ÖNEMLİ!!!</a:t>
            </a:r>
            <a:endParaRPr lang="tr-TR" altLang="tr-TR" sz="2800" dirty="0">
              <a:solidFill>
                <a:srgbClr val="669900"/>
              </a:solidFill>
              <a:effectLst>
                <a:outerShdw blurRad="38100" dist="38100" dir="2700000" algn="tl">
                  <a:srgbClr val="000000"/>
                </a:outerShdw>
              </a:effectLst>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latin typeface="Comic Sans MS" pitchFamily="66" charset="0"/>
              </a:rPr>
              <a:t>Sözsüz İletişim </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Beden dili duygu ve düşüncelerimizin yansımasıdır.İnsanların </a:t>
            </a:r>
            <a:r>
              <a:rPr lang="tr-TR" dirty="0" err="1" smtClean="0">
                <a:latin typeface="Times New Roman" pitchFamily="18" charset="0"/>
                <a:cs typeface="Times New Roman" pitchFamily="18" charset="0"/>
              </a:rPr>
              <a:t>yüzyüze</a:t>
            </a:r>
            <a:r>
              <a:rPr lang="tr-TR" dirty="0" smtClean="0">
                <a:latin typeface="Times New Roman" pitchFamily="18" charset="0"/>
                <a:cs typeface="Times New Roman" pitchFamily="18" charset="0"/>
              </a:rPr>
              <a:t> kurdukları ilişkide algılanan anlamın; </a:t>
            </a:r>
          </a:p>
          <a:p>
            <a:pPr>
              <a:buFontTx/>
              <a:buChar char="-"/>
            </a:pPr>
            <a:r>
              <a:rPr lang="tr-TR" dirty="0" smtClean="0">
                <a:latin typeface="Times New Roman" pitchFamily="18" charset="0"/>
                <a:cs typeface="Times New Roman" pitchFamily="18" charset="0"/>
              </a:rPr>
              <a:t>%10 u kelimelerden, </a:t>
            </a:r>
          </a:p>
          <a:p>
            <a:pPr>
              <a:buFontTx/>
              <a:buChar char="-"/>
            </a:pPr>
            <a:r>
              <a:rPr lang="tr-TR" dirty="0" smtClean="0">
                <a:latin typeface="Times New Roman" pitchFamily="18" charset="0"/>
                <a:cs typeface="Times New Roman" pitchFamily="18" charset="0"/>
              </a:rPr>
              <a:t>%30'u ses tonundan, </a:t>
            </a:r>
          </a:p>
          <a:p>
            <a:pPr>
              <a:buFontTx/>
              <a:buChar char="-"/>
            </a:pPr>
            <a:r>
              <a:rPr lang="tr-TR" dirty="0" smtClean="0">
                <a:latin typeface="Times New Roman" pitchFamily="18" charset="0"/>
                <a:cs typeface="Times New Roman" pitchFamily="18" charset="0"/>
              </a:rPr>
              <a:t>%60'ı mimiklerden anlaşılmaktadır</a:t>
            </a:r>
            <a:endParaRPr lang="tr-TR"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i="1" dirty="0" smtClean="0">
                <a:solidFill>
                  <a:srgbClr val="FF0000"/>
                </a:solidFill>
                <a:latin typeface="Comic Sans MS" pitchFamily="66" charset="0"/>
              </a:rPr>
              <a:t>ETKİLİ İLETİŞİM BECERİLERİ</a:t>
            </a:r>
            <a:endParaRPr lang="tr-TR" sz="3600" b="1" i="1" dirty="0">
              <a:solidFill>
                <a:srgbClr val="FF0000"/>
              </a:solidFill>
              <a:latin typeface="Comic Sans MS" pitchFamily="66" charset="0"/>
            </a:endParaRPr>
          </a:p>
        </p:txBody>
      </p:sp>
      <p:sp>
        <p:nvSpPr>
          <p:cNvPr id="3" name="2 İçerik Yer Tutucusu"/>
          <p:cNvSpPr>
            <a:spLocks noGrp="1"/>
          </p:cNvSpPr>
          <p:nvPr>
            <p:ph idx="1"/>
          </p:nvPr>
        </p:nvSpPr>
        <p:spPr>
          <a:xfrm>
            <a:off x="2500298" y="1928802"/>
            <a:ext cx="4329114" cy="2757494"/>
          </a:xfrm>
        </p:spPr>
        <p:txBody>
          <a:bodyPr/>
          <a:lstStyle/>
          <a:p>
            <a:pPr marL="514350" indent="-514350">
              <a:buAutoNum type="arabicPeriod"/>
            </a:pPr>
            <a:r>
              <a:rPr lang="tr-TR" b="1" i="1" dirty="0" smtClean="0">
                <a:latin typeface="Tw Cen MT" pitchFamily="34" charset="0"/>
              </a:rPr>
              <a:t>Etkin Dinleme</a:t>
            </a:r>
          </a:p>
          <a:p>
            <a:pPr marL="514350" indent="-514350">
              <a:buAutoNum type="arabicPeriod"/>
            </a:pPr>
            <a:r>
              <a:rPr lang="tr-TR" b="1" i="1" dirty="0" smtClean="0">
                <a:latin typeface="Tw Cen MT" pitchFamily="34" charset="0"/>
              </a:rPr>
              <a:t>Etkin Soru Sorma </a:t>
            </a:r>
          </a:p>
          <a:p>
            <a:pPr marL="514350" indent="-514350">
              <a:buAutoNum type="arabicPeriod"/>
            </a:pPr>
            <a:r>
              <a:rPr lang="tr-TR" b="1" i="1" dirty="0" smtClean="0">
                <a:latin typeface="Tw Cen MT" pitchFamily="34" charset="0"/>
              </a:rPr>
              <a:t>Ben Dili Kullanma</a:t>
            </a:r>
          </a:p>
          <a:p>
            <a:pPr marL="514350" indent="-514350">
              <a:buAutoNum type="arabicPeriod"/>
            </a:pPr>
            <a:r>
              <a:rPr lang="tr-TR" b="1" i="1" dirty="0" smtClean="0">
                <a:latin typeface="Tw Cen MT" pitchFamily="34" charset="0"/>
              </a:rPr>
              <a:t>Empati Kurma </a:t>
            </a:r>
            <a:endParaRPr lang="tr-TR" b="1" i="1" dirty="0">
              <a:latin typeface="Tw Cen MT"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p:txBody>
          <a:bodyPr/>
          <a:lstStyle/>
          <a:p>
            <a:pPr eaLnBrk="1" hangingPunct="1">
              <a:buNone/>
            </a:pPr>
            <a:r>
              <a:rPr lang="tr-TR" altLang="tr-TR" sz="3400" dirty="0" smtClean="0">
                <a:solidFill>
                  <a:schemeClr val="accent2"/>
                </a:solidFill>
                <a:latin typeface="Comic Sans MS" pitchFamily="66" charset="0"/>
              </a:rPr>
              <a:t>1. ETKİN DİNLEME</a:t>
            </a:r>
          </a:p>
          <a:p>
            <a:pPr eaLnBrk="1" hangingPunct="1"/>
            <a:endParaRPr lang="tr-TR" altLang="tr-TR" sz="3400" dirty="0" smtClean="0">
              <a:latin typeface="Arial" charset="0"/>
            </a:endParaRPr>
          </a:p>
          <a:p>
            <a:pPr eaLnBrk="1" hangingPunct="1"/>
            <a:endParaRPr lang="tr-TR" altLang="tr-TR" sz="3400" dirty="0" smtClean="0">
              <a:latin typeface="Arial" charset="0"/>
            </a:endParaRPr>
          </a:p>
          <a:p>
            <a:pPr eaLnBrk="1" hangingPunct="1">
              <a:buNone/>
            </a:pPr>
            <a:r>
              <a:rPr lang="tr-TR" altLang="tr-TR" sz="3800" i="1" u="sng" dirty="0" smtClean="0">
                <a:solidFill>
                  <a:schemeClr val="accent2"/>
                </a:solidFill>
                <a:latin typeface="Arial" charset="0"/>
              </a:rPr>
              <a:t>ETKİN DİNLİYOR MUYUZ ?</a:t>
            </a:r>
          </a:p>
          <a:p>
            <a:pPr eaLnBrk="1" hangingPunct="1"/>
            <a:endParaRPr lang="tr-TR" altLang="tr-TR" dirty="0" smtClean="0">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tkindinlem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p:txBody>
          <a:bodyPr/>
          <a:lstStyle/>
          <a:p>
            <a:pPr algn="just" eaLnBrk="1" hangingPunct="1"/>
            <a:r>
              <a:rPr lang="tr-TR" altLang="tr-TR" sz="3400" dirty="0" smtClean="0">
                <a:latin typeface="Arial" charset="0"/>
              </a:rPr>
              <a:t>İyi bir dinleyici, iletişim kurduğu kişinin yalnız söylediklerini değil, yüzü, eli, kolu ve bedeniyle yaptıklarına da dikkat eder, çünkü yüz ifadeleri, el ve kol hareketleri, bedenin duruş tarzı, sesin tonu gibi sessiz mesajlar kullanarak da, iletişim kurulur.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28596" y="928670"/>
            <a:ext cx="8258204" cy="5197493"/>
          </a:xfrm>
        </p:spPr>
        <p:txBody>
          <a:bodyPr>
            <a:noAutofit/>
          </a:bodyPr>
          <a:lstStyle/>
          <a:p>
            <a:pPr eaLnBrk="1" hangingPunct="1"/>
            <a:r>
              <a:rPr lang="tr-TR" altLang="tr-TR" dirty="0" smtClean="0">
                <a:latin typeface="Arial" charset="0"/>
              </a:rPr>
              <a:t>İletişim içinde bulunulan kişiyi yargılamadan, sözünü kesmeden, bedene uygun biçim vererek, göz teması kurularak yapılan dinlemeye denir. Etkin dinleyen kişi karşısındakinin yüzüne bakar, göz iletişimini hiç kaybetmez, dinlediğini anladığını ifade edecek biçimde beden dilini kullanır. Sözlü geri bildirimlerde bulunur. (Evet, anlıyorum, hı hı..gibi.) Anlamadığı yerleri geçiştirmez, anlamak için sorular sorar.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tr-TR" altLang="tr-TR" b="1" dirty="0" smtClean="0">
                <a:solidFill>
                  <a:schemeClr val="accent2"/>
                </a:solidFill>
                <a:latin typeface="Comic Sans MS" pitchFamily="66" charset="0"/>
              </a:rPr>
              <a:t>Nasıl Dinliyoruz?</a:t>
            </a:r>
          </a:p>
        </p:txBody>
      </p:sp>
      <p:sp>
        <p:nvSpPr>
          <p:cNvPr id="24579" name="Rectangle 3"/>
          <p:cNvSpPr>
            <a:spLocks noGrp="1" noChangeArrowheads="1"/>
          </p:cNvSpPr>
          <p:nvPr>
            <p:ph type="body" idx="1"/>
          </p:nvPr>
        </p:nvSpPr>
        <p:spPr/>
        <p:txBody>
          <a:bodyPr>
            <a:normAutofit fontScale="92500" lnSpcReduction="10000"/>
          </a:bodyPr>
          <a:lstStyle/>
          <a:p>
            <a:pPr eaLnBrk="1" hangingPunct="1"/>
            <a:r>
              <a:rPr lang="tr-TR" altLang="tr-TR" b="1" dirty="0" smtClean="0">
                <a:latin typeface="Arial" charset="0"/>
              </a:rPr>
              <a:t>Görünüşte dinleme</a:t>
            </a:r>
            <a:r>
              <a:rPr lang="tr-TR" altLang="tr-TR" dirty="0" smtClean="0">
                <a:latin typeface="Arial" charset="0"/>
              </a:rPr>
              <a:t>: Beden orada, kafa başka yerde </a:t>
            </a:r>
            <a:r>
              <a:rPr lang="tr-TR" altLang="tr-TR" dirty="0" smtClean="0">
                <a:solidFill>
                  <a:srgbClr val="FF0000"/>
                </a:solidFill>
                <a:latin typeface="Arial" charset="0"/>
              </a:rPr>
              <a:t>( öğrenci örneği…)</a:t>
            </a:r>
          </a:p>
          <a:p>
            <a:pPr eaLnBrk="1" hangingPunct="1"/>
            <a:r>
              <a:rPr lang="tr-TR" altLang="tr-TR" b="1" dirty="0" smtClean="0">
                <a:latin typeface="Arial" charset="0"/>
              </a:rPr>
              <a:t>Seçerek Dinleme: </a:t>
            </a:r>
            <a:r>
              <a:rPr lang="tr-TR" altLang="tr-TR" dirty="0" smtClean="0">
                <a:latin typeface="Arial" charset="0"/>
              </a:rPr>
              <a:t>İşine geleni dinleme         </a:t>
            </a:r>
            <a:r>
              <a:rPr lang="tr-TR" altLang="tr-TR" dirty="0" smtClean="0">
                <a:solidFill>
                  <a:srgbClr val="FF0000"/>
                </a:solidFill>
                <a:latin typeface="Arial" charset="0"/>
              </a:rPr>
              <a:t>( babaanne örneği) </a:t>
            </a:r>
          </a:p>
          <a:p>
            <a:pPr eaLnBrk="1" hangingPunct="1"/>
            <a:r>
              <a:rPr lang="tr-TR" altLang="tr-TR" dirty="0" smtClean="0">
                <a:latin typeface="Arial" charset="0"/>
              </a:rPr>
              <a:t> </a:t>
            </a:r>
            <a:r>
              <a:rPr lang="tr-TR" altLang="tr-TR" b="1" dirty="0" smtClean="0">
                <a:latin typeface="Arial" charset="0"/>
              </a:rPr>
              <a:t>Şartlanmış Dinleme: </a:t>
            </a:r>
            <a:r>
              <a:rPr lang="tr-TR" altLang="tr-TR" dirty="0" smtClean="0">
                <a:latin typeface="Arial" charset="0"/>
              </a:rPr>
              <a:t>Ön yargılı, Aynı duygu, kavram arayışı </a:t>
            </a:r>
            <a:r>
              <a:rPr lang="tr-TR" altLang="tr-TR" dirty="0" smtClean="0">
                <a:solidFill>
                  <a:srgbClr val="FF0000"/>
                </a:solidFill>
                <a:latin typeface="Arial" charset="0"/>
              </a:rPr>
              <a:t>( ergenlik  çatışmaları)</a:t>
            </a:r>
          </a:p>
          <a:p>
            <a:pPr eaLnBrk="1" hangingPunct="1"/>
            <a:r>
              <a:rPr lang="tr-TR" altLang="tr-TR" b="1" dirty="0" smtClean="0">
                <a:latin typeface="Arial" charset="0"/>
              </a:rPr>
              <a:t>Savunucu dinleme: </a:t>
            </a:r>
            <a:r>
              <a:rPr lang="tr-TR" altLang="tr-TR" dirty="0" smtClean="0">
                <a:latin typeface="Arial" charset="0"/>
              </a:rPr>
              <a:t>Alıngan, suçlayıcı,</a:t>
            </a:r>
          </a:p>
          <a:p>
            <a:pPr eaLnBrk="1" hangingPunct="1"/>
            <a:r>
              <a:rPr lang="tr-TR" altLang="tr-TR" b="1" dirty="0" smtClean="0">
                <a:latin typeface="Arial" charset="0"/>
              </a:rPr>
              <a:t>Tuzak kurucu dinleme: </a:t>
            </a:r>
            <a:r>
              <a:rPr lang="tr-TR" altLang="tr-TR" dirty="0" smtClean="0">
                <a:latin typeface="Arial" charset="0"/>
              </a:rPr>
              <a:t>Açık yakalama, zora sokma </a:t>
            </a:r>
            <a:r>
              <a:rPr lang="tr-TR" altLang="tr-TR" dirty="0" smtClean="0">
                <a:solidFill>
                  <a:srgbClr val="FF0000"/>
                </a:solidFill>
                <a:latin typeface="Arial" charset="0"/>
              </a:rPr>
              <a:t>( ifade alımlarında)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tr-TR" altLang="tr-TR" dirty="0" smtClean="0">
                <a:solidFill>
                  <a:schemeClr val="accent2"/>
                </a:solidFill>
                <a:latin typeface="Comic Sans MS" pitchFamily="66" charset="0"/>
              </a:rPr>
              <a:t>2. ETKİN SORU SORMA:</a:t>
            </a:r>
          </a:p>
        </p:txBody>
      </p:sp>
      <p:pic>
        <p:nvPicPr>
          <p:cNvPr id="25603" name="Picture 3" descr="396404-3-4-68e81"/>
          <p:cNvPicPr>
            <a:picLocks noChangeAspect="1" noChangeArrowheads="1"/>
          </p:cNvPicPr>
          <p:nvPr/>
        </p:nvPicPr>
        <p:blipFill>
          <a:blip r:embed="rId2"/>
          <a:srcRect/>
          <a:stretch>
            <a:fillRect/>
          </a:stretch>
        </p:blipFill>
        <p:spPr bwMode="auto">
          <a:xfrm>
            <a:off x="0" y="1773238"/>
            <a:ext cx="9144000" cy="5084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p:txBody>
          <a:bodyPr/>
          <a:lstStyle/>
          <a:p>
            <a:pPr eaLnBrk="1" hangingPunct="1">
              <a:buNone/>
            </a:pPr>
            <a:r>
              <a:rPr lang="tr-TR" altLang="tr-TR" dirty="0" smtClean="0">
                <a:latin typeface="Arial" charset="0"/>
              </a:rPr>
              <a:t>   Soru sorma, etkili dinleme becerimizi pekiştiren, iletişimi zenginleştiren, ilgi ve dikkatimizin yoğunluğunu gösteren etkili bir iletişim becerisidir.</a:t>
            </a:r>
          </a:p>
          <a:p>
            <a:pPr eaLnBrk="1" hangingPunct="1">
              <a:buFont typeface="Wingdings" pitchFamily="2" charset="2"/>
              <a:buNone/>
            </a:pPr>
            <a:endParaRPr lang="tr-TR" altLang="tr-TR" dirty="0" smtClean="0">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solidFill>
                  <a:srgbClr val="FF0000"/>
                </a:solidFill>
                <a:latin typeface="Comic Sans MS" pitchFamily="66" charset="0"/>
              </a:rPr>
              <a:t>NE İÇİN SORU SORARIZ</a:t>
            </a:r>
            <a:r>
              <a:rPr lang="tr-TR" dirty="0" smtClean="0"/>
              <a:t>?</a:t>
            </a:r>
            <a:endParaRPr lang="tr-TR" dirty="0"/>
          </a:p>
        </p:txBody>
      </p:sp>
      <p:sp>
        <p:nvSpPr>
          <p:cNvPr id="3" name="2 İçerik Yer Tutucusu"/>
          <p:cNvSpPr>
            <a:spLocks noGrp="1"/>
          </p:cNvSpPr>
          <p:nvPr>
            <p:ph idx="1"/>
          </p:nvPr>
        </p:nvSpPr>
        <p:spPr/>
        <p:txBody>
          <a:bodyPr>
            <a:normAutofit fontScale="92500" lnSpcReduction="10000"/>
          </a:bodyPr>
          <a:lstStyle/>
          <a:p>
            <a:r>
              <a:rPr lang="tr-TR" altLang="tr-TR" dirty="0" smtClean="0">
                <a:latin typeface="Arial" charset="0"/>
              </a:rPr>
              <a:t>Konuşan kişinin daha önce söz etmediği bir bilgiyi almak için,</a:t>
            </a:r>
          </a:p>
          <a:p>
            <a:r>
              <a:rPr lang="tr-TR" altLang="tr-TR" dirty="0" smtClean="0">
                <a:latin typeface="Arial" charset="0"/>
              </a:rPr>
              <a:t>Bilgi vermek için,</a:t>
            </a:r>
          </a:p>
          <a:p>
            <a:r>
              <a:rPr lang="tr-TR" altLang="tr-TR" dirty="0" smtClean="0">
                <a:latin typeface="Arial" charset="0"/>
              </a:rPr>
              <a:t>Katılımı sağlamak amacıyla,</a:t>
            </a:r>
          </a:p>
          <a:p>
            <a:r>
              <a:rPr lang="tr-TR" altLang="tr-TR" dirty="0" smtClean="0">
                <a:latin typeface="Arial" charset="0"/>
              </a:rPr>
              <a:t>Karara ulaşmak için,</a:t>
            </a:r>
          </a:p>
          <a:p>
            <a:r>
              <a:rPr lang="tr-TR" altLang="tr-TR" dirty="0" smtClean="0">
                <a:latin typeface="Arial" charset="0"/>
              </a:rPr>
              <a:t>Konuya dikkat çekmek için soru sorarız</a:t>
            </a:r>
          </a:p>
          <a:p>
            <a:r>
              <a:rPr lang="tr-TR" dirty="0" smtClean="0">
                <a:solidFill>
                  <a:srgbClr val="FF0000"/>
                </a:solidFill>
                <a:latin typeface="Arial" charset="0"/>
              </a:rPr>
              <a:t>Dinliyormuş gibi yapmak için!!!!</a:t>
            </a:r>
          </a:p>
          <a:p>
            <a:r>
              <a:rPr lang="tr-TR" dirty="0" smtClean="0">
                <a:solidFill>
                  <a:srgbClr val="FF0000"/>
                </a:solidFill>
                <a:latin typeface="Arial" charset="0"/>
              </a:rPr>
              <a:t>Konuyu dağıtmak için!!!</a:t>
            </a:r>
          </a:p>
          <a:p>
            <a:r>
              <a:rPr lang="tr-TR" dirty="0" smtClean="0">
                <a:solidFill>
                  <a:srgbClr val="FF0000"/>
                </a:solidFill>
                <a:latin typeface="Arial" charset="0"/>
              </a:rPr>
              <a:t>Karşıdakini öfkelendirmek için!!!</a:t>
            </a:r>
            <a:endParaRPr lang="tr-TR"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i="1" dirty="0" smtClean="0">
                <a:latin typeface="Tw Cen MT" pitchFamily="34" charset="0"/>
              </a:rPr>
              <a:t>İş hayatında  başarının %85’i doğru iletişime dayanır.</a:t>
            </a:r>
          </a:p>
          <a:p>
            <a:r>
              <a:rPr lang="tr-TR" b="1" i="1" dirty="0" smtClean="0">
                <a:latin typeface="Tw Cen MT" pitchFamily="34" charset="0"/>
              </a:rPr>
              <a:t>İş hayatında  kusurların %75’i iletişim eksikliğinden kaynaklanır.</a:t>
            </a:r>
          </a:p>
          <a:p>
            <a:r>
              <a:rPr lang="tr-TR" b="1" i="1" dirty="0" smtClean="0">
                <a:latin typeface="Tw Cen MT" pitchFamily="34" charset="0"/>
              </a:rPr>
              <a:t>İş hayatında kayıpların %80’i kötü iletişim yüzündendir.</a:t>
            </a:r>
            <a:endParaRPr lang="tr-TR" b="1" i="1" dirty="0">
              <a:latin typeface="Tw Cen MT"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p:txBody>
          <a:bodyPr/>
          <a:lstStyle/>
          <a:p>
            <a:r>
              <a:rPr lang="tr-TR" altLang="tr-TR" sz="2600" dirty="0" smtClean="0">
                <a:solidFill>
                  <a:schemeClr val="accent2"/>
                </a:solidFill>
                <a:latin typeface="Arial" charset="0"/>
              </a:rPr>
              <a:t>OLAY 1</a:t>
            </a:r>
            <a:r>
              <a:rPr lang="tr-TR" altLang="tr-TR" sz="2600" dirty="0" smtClean="0">
                <a:latin typeface="Arial" charset="0"/>
              </a:rPr>
              <a:t> : Anne  eve geç gelen çocuğuna  "saat kaç?" sorusunu soruyor</a:t>
            </a:r>
            <a:br>
              <a:rPr lang="tr-TR" altLang="tr-TR" sz="2600" dirty="0" smtClean="0">
                <a:latin typeface="Arial" charset="0"/>
              </a:rPr>
            </a:br>
            <a:r>
              <a:rPr lang="tr-TR" altLang="tr-TR" sz="2600" b="1" dirty="0" smtClean="0">
                <a:latin typeface="Arial" charset="0"/>
              </a:rPr>
              <a:t>İçerik:</a:t>
            </a:r>
            <a:r>
              <a:rPr lang="tr-TR" altLang="tr-TR" sz="2600" dirty="0" smtClean="0">
                <a:latin typeface="Arial" charset="0"/>
              </a:rPr>
              <a:t> Saat kaç? (</a:t>
            </a:r>
            <a:r>
              <a:rPr lang="tr-TR" altLang="tr-TR" sz="2800" dirty="0" smtClean="0">
                <a:latin typeface="Arial" charset="0"/>
              </a:rPr>
              <a:t>Geç kaldığın için sana kızgınım. )</a:t>
            </a:r>
            <a:r>
              <a:rPr lang="tr-TR" altLang="tr-TR" sz="2600" dirty="0" smtClean="0">
                <a:latin typeface="Arial" charset="0"/>
              </a:rPr>
              <a:t/>
            </a:r>
            <a:br>
              <a:rPr lang="tr-TR" altLang="tr-TR" sz="2600" dirty="0" smtClean="0">
                <a:latin typeface="Arial" charset="0"/>
              </a:rPr>
            </a:br>
            <a:endParaRPr lang="tr-TR" altLang="tr-TR" sz="2600" dirty="0" smtClean="0">
              <a:latin typeface="Arial" charset="0"/>
            </a:endParaRPr>
          </a:p>
          <a:p>
            <a:r>
              <a:rPr lang="tr-TR" altLang="tr-TR" sz="2600" dirty="0" smtClean="0">
                <a:solidFill>
                  <a:schemeClr val="accent2"/>
                </a:solidFill>
                <a:latin typeface="Arial" charset="0"/>
              </a:rPr>
              <a:t>OLAY 2 </a:t>
            </a:r>
            <a:r>
              <a:rPr lang="tr-TR" altLang="tr-TR" sz="2600" dirty="0" smtClean="0">
                <a:latin typeface="Arial" charset="0"/>
              </a:rPr>
              <a:t>: Anne çocuğuna günün herhangi bir saatinde "saat kaç?" sorusunu soruyor.</a:t>
            </a:r>
            <a:br>
              <a:rPr lang="tr-TR" altLang="tr-TR" sz="2600" dirty="0" smtClean="0">
                <a:latin typeface="Arial" charset="0"/>
              </a:rPr>
            </a:br>
            <a:r>
              <a:rPr lang="tr-TR" altLang="tr-TR" sz="2600" b="1" dirty="0" smtClean="0">
                <a:latin typeface="Arial" charset="0"/>
              </a:rPr>
              <a:t>İçerik:</a:t>
            </a:r>
            <a:r>
              <a:rPr lang="tr-TR" altLang="tr-TR" sz="2600" dirty="0" smtClean="0">
                <a:latin typeface="Arial" charset="0"/>
              </a:rPr>
              <a:t> Saat kaç?(</a:t>
            </a:r>
            <a:r>
              <a:rPr lang="tr-TR" altLang="tr-TR" sz="2800" dirty="0" smtClean="0">
                <a:latin typeface="Arial" charset="0"/>
              </a:rPr>
              <a:t>Saati öğrenmek istiyorum. )</a:t>
            </a:r>
            <a:r>
              <a:rPr lang="tr-TR" altLang="tr-TR" sz="2600" dirty="0" smtClean="0">
                <a:latin typeface="Arial" charset="0"/>
              </a:rPr>
              <a:t/>
            </a:r>
            <a:br>
              <a:rPr lang="tr-TR" altLang="tr-TR" sz="2600" dirty="0" smtClean="0">
                <a:latin typeface="Arial" charset="0"/>
              </a:rPr>
            </a:br>
            <a:r>
              <a:rPr lang="tr-TR" altLang="tr-TR" sz="2600" dirty="0" smtClean="0">
                <a:latin typeface="Arial" charset="0"/>
              </a:rPr>
              <a:t/>
            </a:r>
            <a:br>
              <a:rPr lang="tr-TR" altLang="tr-TR" sz="2600" dirty="0" smtClean="0">
                <a:latin typeface="Arial" charset="0"/>
              </a:rPr>
            </a:br>
            <a:endParaRPr lang="tr-TR" altLang="tr-TR" sz="2600" dirty="0" smtClean="0">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tr-TR" altLang="tr-TR" dirty="0" smtClean="0">
                <a:solidFill>
                  <a:schemeClr val="accent2"/>
                </a:solidFill>
                <a:latin typeface="Comic Sans MS" pitchFamily="66" charset="0"/>
              </a:rPr>
              <a:t>3. BEN DİLİ KULLANMAK:</a:t>
            </a:r>
          </a:p>
        </p:txBody>
      </p:sp>
      <p:pic>
        <p:nvPicPr>
          <p:cNvPr id="35843" name="Picture 3" descr="adsız (1) kopya"/>
          <p:cNvPicPr>
            <a:picLocks noChangeAspect="1" noChangeArrowheads="1"/>
          </p:cNvPicPr>
          <p:nvPr/>
        </p:nvPicPr>
        <p:blipFill>
          <a:blip r:embed="rId2"/>
          <a:srcRect/>
          <a:stretch>
            <a:fillRect/>
          </a:stretch>
        </p:blipFill>
        <p:spPr bwMode="auto">
          <a:xfrm>
            <a:off x="0" y="1773238"/>
            <a:ext cx="9144000" cy="5084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Comic Sans MS" pitchFamily="66" charset="0"/>
              </a:rPr>
              <a:t>Hangi dilde konuşuyoruz?</a:t>
            </a:r>
            <a:endParaRPr lang="tr-TR" sz="3600" dirty="0">
              <a:solidFill>
                <a:srgbClr val="FF0000"/>
              </a:solidFill>
              <a:latin typeface="Comic Sans MS" pitchFamily="66" charset="0"/>
            </a:endParaRPr>
          </a:p>
        </p:txBody>
      </p:sp>
      <p:pic>
        <p:nvPicPr>
          <p:cNvPr id="94210" name="Picture 2"/>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9750" y="333375"/>
            <a:ext cx="8001000" cy="1216025"/>
          </a:xfrm>
        </p:spPr>
        <p:txBody>
          <a:bodyPr>
            <a:normAutofit/>
          </a:bodyPr>
          <a:lstStyle/>
          <a:p>
            <a:pPr eaLnBrk="1" hangingPunct="1"/>
            <a:r>
              <a:rPr lang="tr-TR" altLang="tr-TR" sz="3200" dirty="0" smtClean="0">
                <a:solidFill>
                  <a:schemeClr val="accent2"/>
                </a:solidFill>
                <a:latin typeface="Comic Sans MS" pitchFamily="66" charset="0"/>
              </a:rPr>
              <a:t>BEN DİLİ ÖRNEKLERİ…</a:t>
            </a:r>
          </a:p>
        </p:txBody>
      </p:sp>
      <p:sp>
        <p:nvSpPr>
          <p:cNvPr id="38915" name="Rectangle 3"/>
          <p:cNvSpPr>
            <a:spLocks noGrp="1" noChangeArrowheads="1"/>
          </p:cNvSpPr>
          <p:nvPr>
            <p:ph type="body" idx="1"/>
          </p:nvPr>
        </p:nvSpPr>
        <p:spPr/>
        <p:txBody>
          <a:bodyPr/>
          <a:lstStyle/>
          <a:p>
            <a:pPr eaLnBrk="1" hangingPunct="1"/>
            <a:r>
              <a:rPr lang="tr-TR" altLang="tr-TR" smtClean="0">
                <a:latin typeface="Arial" charset="0"/>
              </a:rPr>
              <a:t>“Odanı toplamadığın zaman üzülüyorum.”</a:t>
            </a:r>
          </a:p>
          <a:p>
            <a:pPr eaLnBrk="1" hangingPunct="1">
              <a:buFont typeface="Wingdings" pitchFamily="2" charset="2"/>
              <a:buNone/>
            </a:pPr>
            <a:endParaRPr lang="tr-TR" altLang="tr-TR" smtClean="0">
              <a:latin typeface="Arial" charset="0"/>
            </a:endParaRPr>
          </a:p>
          <a:p>
            <a:pPr eaLnBrk="1" hangingPunct="1"/>
            <a:r>
              <a:rPr lang="tr-TR" altLang="tr-TR" smtClean="0">
                <a:latin typeface="Arial" charset="0"/>
              </a:rPr>
              <a:t>“Gerçekten hayal kırıklığına uğradım” </a:t>
            </a:r>
          </a:p>
          <a:p>
            <a:pPr eaLnBrk="1" hangingPunct="1">
              <a:buFont typeface="Wingdings" pitchFamily="2" charset="2"/>
              <a:buNone/>
            </a:pPr>
            <a:endParaRPr lang="tr-TR" altLang="tr-TR" smtClean="0">
              <a:latin typeface="Arial" charset="0"/>
            </a:endParaRPr>
          </a:p>
          <a:p>
            <a:pPr eaLnBrk="1" hangingPunct="1"/>
            <a:r>
              <a:rPr lang="tr-TR" altLang="tr-TR" smtClean="0">
                <a:latin typeface="Arial" charset="0"/>
              </a:rPr>
              <a:t>“Eve geç kaldığın zaman çok merak ediyorum.”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lgn="ctr" eaLnBrk="1" hangingPunct="1"/>
            <a:r>
              <a:rPr lang="tr-TR" altLang="tr-TR" dirty="0" smtClean="0">
                <a:solidFill>
                  <a:schemeClr val="accent2"/>
                </a:solidFill>
                <a:latin typeface="Comic Sans MS" pitchFamily="66" charset="0"/>
                <a:cs typeface="Times New Roman" pitchFamily="18" charset="0"/>
              </a:rPr>
              <a:t>BEN DİLİ</a:t>
            </a:r>
          </a:p>
        </p:txBody>
      </p:sp>
      <p:sp>
        <p:nvSpPr>
          <p:cNvPr id="36867" name="Rectangle 3"/>
          <p:cNvSpPr>
            <a:spLocks noGrp="1" noChangeArrowheads="1"/>
          </p:cNvSpPr>
          <p:nvPr>
            <p:ph type="body" idx="1"/>
          </p:nvPr>
        </p:nvSpPr>
        <p:spPr>
          <a:xfrm>
            <a:off x="428596" y="2071678"/>
            <a:ext cx="8229600" cy="4525963"/>
          </a:xfrm>
        </p:spPr>
        <p:txBody>
          <a:bodyPr/>
          <a:lstStyle/>
          <a:p>
            <a:pPr eaLnBrk="1" hangingPunct="1">
              <a:buNone/>
            </a:pPr>
            <a:r>
              <a:rPr lang="tr-TR" altLang="tr-TR" b="1" dirty="0" smtClean="0">
                <a:latin typeface="Arial" charset="0"/>
              </a:rPr>
              <a:t>	"Ben" </a:t>
            </a:r>
            <a:r>
              <a:rPr lang="tr-TR" altLang="tr-TR" dirty="0" smtClean="0">
                <a:latin typeface="Arial" charset="0"/>
              </a:rPr>
              <a:t>dili, kişinin o anda karsılaştığı durum veya davranış karsısında, kişisel tepkisini duygu ve düşüncelerle açıklayan bir ifade tarzıdır.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500034" y="1214422"/>
            <a:ext cx="8229600" cy="4525963"/>
          </a:xfrm>
        </p:spPr>
        <p:txBody>
          <a:bodyPr/>
          <a:lstStyle/>
          <a:p>
            <a:pPr eaLnBrk="1" hangingPunct="1"/>
            <a:r>
              <a:rPr lang="tr-TR" altLang="tr-TR" dirty="0" smtClean="0">
                <a:latin typeface="Arial" charset="0"/>
              </a:rPr>
              <a:t>Ben dili paylaşımcı, iletişimci ve insanların hoşuna giden bir dildir.</a:t>
            </a:r>
          </a:p>
          <a:p>
            <a:pPr eaLnBrk="1" hangingPunct="1"/>
            <a:r>
              <a:rPr lang="tr-TR" altLang="tr-TR" dirty="0" smtClean="0">
                <a:latin typeface="Arial" charset="0"/>
              </a:rPr>
              <a:t>Bu dil güven verir ve özgüveni artırır.</a:t>
            </a:r>
          </a:p>
          <a:p>
            <a:pPr eaLnBrk="1" hangingPunct="1"/>
            <a:r>
              <a:rPr lang="tr-TR" altLang="tr-TR" dirty="0" smtClean="0">
                <a:latin typeface="Arial" charset="0"/>
              </a:rPr>
              <a:t>Bireyleri cesaretlendirir, motive eder ve istendik davranışları yapmaya teşvik eder.</a:t>
            </a:r>
          </a:p>
          <a:p>
            <a:pPr eaLnBrk="1" hangingPunct="1"/>
            <a:r>
              <a:rPr lang="tr-TR" altLang="tr-TR" dirty="0" smtClean="0">
                <a:latin typeface="Arial" charset="0"/>
              </a:rPr>
              <a:t>Ben dili direnç ve başkaldırmayı daha az ortaya çıkarır ve davranışın değişmesinde karşı tarafa sorumluluk verir.</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ctr" eaLnBrk="1" hangingPunct="1"/>
            <a:r>
              <a:rPr lang="tr-TR" altLang="tr-TR" dirty="0" smtClean="0">
                <a:solidFill>
                  <a:schemeClr val="accent2"/>
                </a:solidFill>
                <a:latin typeface="Comic Sans MS" pitchFamily="66" charset="0"/>
              </a:rPr>
              <a:t>SEN DİLİ</a:t>
            </a:r>
          </a:p>
        </p:txBody>
      </p:sp>
      <p:sp>
        <p:nvSpPr>
          <p:cNvPr id="39939" name="Rectangle 3"/>
          <p:cNvSpPr>
            <a:spLocks noGrp="1" noChangeArrowheads="1"/>
          </p:cNvSpPr>
          <p:nvPr>
            <p:ph type="body" idx="1"/>
          </p:nvPr>
        </p:nvSpPr>
        <p:spPr>
          <a:xfrm>
            <a:off x="428596" y="1857364"/>
            <a:ext cx="8229600" cy="3000396"/>
          </a:xfrm>
        </p:spPr>
        <p:txBody>
          <a:bodyPr/>
          <a:lstStyle/>
          <a:p>
            <a:pPr eaLnBrk="1" hangingPunct="1">
              <a:buNone/>
            </a:pPr>
            <a:r>
              <a:rPr lang="tr-TR" altLang="tr-TR" b="1" dirty="0" smtClean="0">
                <a:latin typeface="Arial" charset="0"/>
              </a:rPr>
              <a:t>	"Sen" </a:t>
            </a:r>
            <a:r>
              <a:rPr lang="tr-TR" altLang="tr-TR" dirty="0" smtClean="0">
                <a:latin typeface="Arial" charset="0"/>
              </a:rPr>
              <a:t>mesajı iletişimi engeller. Sen mesajı, sen dilidir ve genellikle kızgınlık ifadesi için kullanılır. Sen mesajları, bizim hakkımızda bir ileti göndermez, odak hep karsımızdaki kişidir.</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tr-TR" altLang="tr-TR" sz="3200" dirty="0" smtClean="0">
                <a:solidFill>
                  <a:schemeClr val="accent2"/>
                </a:solidFill>
                <a:latin typeface="Comic Sans MS" pitchFamily="66" charset="0"/>
                <a:cs typeface="Times New Roman" pitchFamily="18" charset="0"/>
              </a:rPr>
              <a:t>SEN DİLİ ÖRNEKLERİ…</a:t>
            </a:r>
          </a:p>
        </p:txBody>
      </p:sp>
      <p:sp>
        <p:nvSpPr>
          <p:cNvPr id="40963" name="Rectangle 3"/>
          <p:cNvSpPr>
            <a:spLocks noGrp="1" noChangeArrowheads="1"/>
          </p:cNvSpPr>
          <p:nvPr>
            <p:ph type="body" idx="1"/>
          </p:nvPr>
        </p:nvSpPr>
        <p:spPr>
          <a:xfrm>
            <a:off x="457200" y="1600201"/>
            <a:ext cx="8229600" cy="4114816"/>
          </a:xfrm>
        </p:spPr>
        <p:txBody>
          <a:bodyPr>
            <a:normAutofit/>
          </a:bodyPr>
          <a:lstStyle/>
          <a:p>
            <a:pPr eaLnBrk="1" hangingPunct="1"/>
            <a:r>
              <a:rPr lang="tr-TR" altLang="tr-TR" sz="2800" dirty="0" smtClean="0">
                <a:latin typeface="Arial" charset="0"/>
              </a:rPr>
              <a:t>Çok kabasın! Her zaman sözümü kesiyorsun! </a:t>
            </a:r>
          </a:p>
          <a:p>
            <a:pPr eaLnBrk="1" hangingPunct="1"/>
            <a:endParaRPr lang="tr-TR" altLang="tr-TR" sz="2800" dirty="0" smtClean="0">
              <a:latin typeface="Arial" charset="0"/>
            </a:endParaRPr>
          </a:p>
          <a:p>
            <a:pPr eaLnBrk="1" hangingPunct="1"/>
            <a:r>
              <a:rPr lang="tr-TR" altLang="tr-TR" sz="2800" dirty="0" smtClean="0">
                <a:latin typeface="Arial" charset="0"/>
              </a:rPr>
              <a:t>Kes şunu! Çekiştirip durma kolumu! </a:t>
            </a:r>
          </a:p>
          <a:p>
            <a:pPr eaLnBrk="1" hangingPunct="1"/>
            <a:endParaRPr lang="tr-TR" altLang="tr-TR" sz="2800" dirty="0" smtClean="0">
              <a:latin typeface="Arial" charset="0"/>
            </a:endParaRPr>
          </a:p>
          <a:p>
            <a:pPr eaLnBrk="1" hangingPunct="1"/>
            <a:r>
              <a:rPr lang="tr-TR" altLang="tr-TR" sz="2800" dirty="0" smtClean="0">
                <a:latin typeface="Arial" charset="0"/>
              </a:rPr>
              <a:t>Her aksam aynı şey, tutturuyorsun oyun oynayalım diye! Benim yorgun olabileceğim hiç aklına gelmiyor değil mi?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ww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8370" name="Picture 2"/>
          <p:cNvPicPr>
            <a:picLocks noChangeAspect="1" noChangeArrowheads="1"/>
          </p:cNvPicPr>
          <p:nvPr/>
        </p:nvPicPr>
        <p:blipFill>
          <a:blip r:embed="rId2" cstate="print"/>
          <a:srcRect/>
          <a:stretch>
            <a:fillRect/>
          </a:stretch>
        </p:blipFill>
        <p:spPr bwMode="auto">
          <a:xfrm>
            <a:off x="0" y="0"/>
            <a:ext cx="9215534" cy="750096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428596" y="1571612"/>
            <a:ext cx="8143932" cy="4214842"/>
          </a:xfrm>
        </p:spPr>
        <p:txBody>
          <a:bodyPr>
            <a:normAutofit fontScale="77500" lnSpcReduction="20000"/>
          </a:bodyPr>
          <a:lstStyle/>
          <a:p>
            <a:r>
              <a:rPr lang="tr-TR" altLang="tr-TR" b="1" dirty="0" smtClean="0">
                <a:solidFill>
                  <a:srgbClr val="FF0000"/>
                </a:solidFill>
              </a:rPr>
              <a:t>KEŞKE </a:t>
            </a:r>
            <a:r>
              <a:rPr lang="tr-TR" altLang="tr-TR" b="1" dirty="0" smtClean="0">
                <a:solidFill>
                  <a:srgbClr val="000066"/>
                </a:solidFill>
              </a:rPr>
              <a:t>ZAMANINDA ONU DAHA ÇOK DİNLESEYDİM !</a:t>
            </a:r>
          </a:p>
          <a:p>
            <a:r>
              <a:rPr lang="tr-TR" altLang="tr-TR" b="1" dirty="0" smtClean="0">
                <a:solidFill>
                  <a:srgbClr val="FF3300"/>
                </a:solidFill>
              </a:rPr>
              <a:t>KEŞKE</a:t>
            </a:r>
            <a:r>
              <a:rPr lang="tr-TR" altLang="tr-TR" b="1" dirty="0" smtClean="0">
                <a:solidFill>
                  <a:srgbClr val="0000FF"/>
                </a:solidFill>
              </a:rPr>
              <a:t> ÇOCUĞUMLA DAHA ÇOK İLGİLENSEYDİM </a:t>
            </a:r>
            <a:r>
              <a:rPr lang="tr-TR" altLang="tr-TR" dirty="0" smtClean="0">
                <a:solidFill>
                  <a:srgbClr val="0000FF"/>
                </a:solidFill>
              </a:rPr>
              <a:t>!</a:t>
            </a:r>
          </a:p>
          <a:p>
            <a:r>
              <a:rPr lang="tr-TR" altLang="tr-TR" b="1" dirty="0" smtClean="0">
                <a:solidFill>
                  <a:srgbClr val="FF3300"/>
                </a:solidFill>
              </a:rPr>
              <a:t>KEŞKE</a:t>
            </a:r>
            <a:r>
              <a:rPr lang="tr-TR" altLang="tr-TR" dirty="0" smtClean="0"/>
              <a:t> </a:t>
            </a:r>
            <a:r>
              <a:rPr lang="tr-TR" altLang="tr-TR" b="1" dirty="0" smtClean="0">
                <a:solidFill>
                  <a:srgbClr val="FF6600"/>
                </a:solidFill>
              </a:rPr>
              <a:t>DİLİM TUTULSAYDI DA SÖYLEMESEYDİM !</a:t>
            </a:r>
          </a:p>
          <a:p>
            <a:r>
              <a:rPr lang="tr-TR" altLang="tr-TR" b="1" dirty="0" smtClean="0">
                <a:solidFill>
                  <a:srgbClr val="FF3300"/>
                </a:solidFill>
              </a:rPr>
              <a:t>KEŞKE</a:t>
            </a:r>
            <a:r>
              <a:rPr lang="tr-TR" altLang="tr-TR" dirty="0" smtClean="0"/>
              <a:t> </a:t>
            </a:r>
            <a:r>
              <a:rPr lang="tr-TR" altLang="tr-TR" dirty="0" smtClean="0">
                <a:solidFill>
                  <a:srgbClr val="3333FF"/>
                </a:solidFill>
              </a:rPr>
              <a:t>ŞİMDİ BİLDİĞİMİ GENÇLİĞİMDE DE BİLSEYDİM !</a:t>
            </a:r>
          </a:p>
          <a:p>
            <a:r>
              <a:rPr lang="tr-TR" altLang="tr-TR" dirty="0" smtClean="0">
                <a:solidFill>
                  <a:srgbClr val="FF0000"/>
                </a:solidFill>
              </a:rPr>
              <a:t>KEŞKE</a:t>
            </a:r>
            <a:r>
              <a:rPr lang="tr-TR" altLang="tr-TR" dirty="0" smtClean="0">
                <a:solidFill>
                  <a:srgbClr val="3333FF"/>
                </a:solidFill>
              </a:rPr>
              <a:t>  ONU NE KADAR ÇOK SEVDİĞİMİ ONA SÖYLEYEBİLSEYDİM!</a:t>
            </a:r>
          </a:p>
          <a:p>
            <a:endParaRPr lang="tr-TR" altLang="tr-TR" dirty="0" smtClean="0">
              <a:solidFill>
                <a:srgbClr val="3333FF"/>
              </a:solidFill>
            </a:endParaRPr>
          </a:p>
          <a:p>
            <a:pPr>
              <a:buNone/>
            </a:pPr>
            <a:endParaRPr lang="tr-TR" altLang="tr-TR" dirty="0" smtClean="0">
              <a:solidFill>
                <a:srgbClr val="3333FF"/>
              </a:solidFill>
            </a:endParaRPr>
          </a:p>
          <a:p>
            <a:pPr>
              <a:buNone/>
            </a:pPr>
            <a:endParaRPr lang="tr-TR" altLang="tr-TR" b="1" dirty="0" smtClean="0">
              <a:solidFill>
                <a:srgbClr val="FF6600"/>
              </a:solidFill>
            </a:endParaRPr>
          </a:p>
          <a:p>
            <a:r>
              <a:rPr lang="tr-TR" b="1" i="1" dirty="0" smtClean="0">
                <a:solidFill>
                  <a:srgbClr val="FF0000"/>
                </a:solidFill>
                <a:latin typeface="Comic Sans MS" pitchFamily="66" charset="0"/>
              </a:rPr>
              <a:t>KEŞKELER İLE DOLU BİR HAYAT YAŞAMAMAK İÇİN İLETİŞİM…..</a:t>
            </a:r>
            <a:endParaRPr lang="tr-TR" b="1" i="1" dirty="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6322" name="Picture 2"/>
          <p:cNvPicPr>
            <a:picLocks noChangeAspect="1" noChangeArrowheads="1"/>
          </p:cNvPicPr>
          <p:nvPr/>
        </p:nvPicPr>
        <p:blipFill>
          <a:blip r:embed="rId2"/>
          <a:srcRect/>
          <a:stretch>
            <a:fillRect/>
          </a:stretch>
        </p:blipFill>
        <p:spPr bwMode="auto">
          <a:xfrm>
            <a:off x="0" y="0"/>
            <a:ext cx="9144000" cy="707229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mpati-892C-81ED-BB4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52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42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tr-TR" altLang="tr-TR" sz="3600" b="1" i="1" dirty="0" smtClean="0">
                <a:solidFill>
                  <a:schemeClr val="accent2"/>
                </a:solidFill>
                <a:latin typeface="Comic Sans MS" pitchFamily="66" charset="0"/>
              </a:rPr>
              <a:t>Empati Kurmanın Avantajları</a:t>
            </a:r>
          </a:p>
        </p:txBody>
      </p:sp>
      <p:sp>
        <p:nvSpPr>
          <p:cNvPr id="33795" name="Rectangle 3"/>
          <p:cNvSpPr>
            <a:spLocks noGrp="1" noChangeArrowheads="1"/>
          </p:cNvSpPr>
          <p:nvPr>
            <p:ph type="body" idx="1"/>
          </p:nvPr>
        </p:nvSpPr>
        <p:spPr/>
        <p:txBody>
          <a:bodyPr/>
          <a:lstStyle/>
          <a:p>
            <a:pPr algn="just" eaLnBrk="1" hangingPunct="1"/>
            <a:r>
              <a:rPr lang="tr-TR" altLang="tr-TR" smtClean="0">
                <a:latin typeface="Arial" charset="0"/>
              </a:rPr>
              <a:t>İletişim becerilerinin içinde empati kurabilme önemli bir yer tutmaktadır. Çünkü insanoğlu duygularının fark edilme ihtiyacını çok derin olarak hissetmektedir. </a:t>
            </a:r>
          </a:p>
          <a:p>
            <a:pPr algn="just" eaLnBrk="1" hangingPunct="1"/>
            <a:r>
              <a:rPr lang="tr-TR" altLang="tr-TR" smtClean="0">
                <a:latin typeface="Arial" charset="0"/>
              </a:rPr>
              <a:t>Empatinin yokluğunda insanların sizin ihtiyaç, duygu ve hislerinizi göz önüne alma ihtimali azalmaktadır.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573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7030A0"/>
                </a:solidFill>
                <a:latin typeface="Comic Sans MS" pitchFamily="66" charset="0"/>
              </a:rPr>
              <a:t>Empatinin iki bileşeni vardır:</a:t>
            </a:r>
            <a:endParaRPr lang="tr-TR" i="1" dirty="0">
              <a:solidFill>
                <a:srgbClr val="7030A0"/>
              </a:solidFill>
              <a:latin typeface="Comic Sans MS" pitchFamily="66" charset="0"/>
            </a:endParaRPr>
          </a:p>
        </p:txBody>
      </p:sp>
      <p:sp>
        <p:nvSpPr>
          <p:cNvPr id="3" name="2 İçerik Yer Tutucusu"/>
          <p:cNvSpPr>
            <a:spLocks noGrp="1"/>
          </p:cNvSpPr>
          <p:nvPr>
            <p:ph idx="1"/>
          </p:nvPr>
        </p:nvSpPr>
        <p:spPr/>
        <p:txBody>
          <a:bodyPr/>
          <a:lstStyle/>
          <a:p>
            <a:endParaRPr lang="tr-TR" dirty="0" smtClean="0"/>
          </a:p>
          <a:p>
            <a:pPr>
              <a:buNone/>
            </a:pPr>
            <a:r>
              <a:rPr lang="tr-TR" dirty="0" smtClean="0"/>
              <a:t>1. Bilişsel rol alama: Karşıdaki kişinin rolüne girip onun ne anladığını anlamak.</a:t>
            </a:r>
          </a:p>
          <a:p>
            <a:endParaRPr lang="tr-TR" dirty="0" smtClean="0"/>
          </a:p>
          <a:p>
            <a:pPr>
              <a:buNone/>
            </a:pPr>
            <a:r>
              <a:rPr lang="tr-TR" dirty="0" smtClean="0"/>
              <a:t>2. Duygusal rol alama: Karıdakilerin ne hissettiğini hissetmek.</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i="1" dirty="0" smtClean="0">
                <a:solidFill>
                  <a:srgbClr val="7030A0"/>
                </a:solidFill>
                <a:latin typeface="Comic Sans MS" pitchFamily="66" charset="0"/>
              </a:rPr>
              <a:t>Empati üç temel öğeden oluşur:</a:t>
            </a:r>
            <a:endParaRPr lang="tr-TR" sz="3600" b="1" i="1" dirty="0">
              <a:solidFill>
                <a:srgbClr val="7030A0"/>
              </a:solidFill>
              <a:latin typeface="Comic Sans MS" pitchFamily="66" charset="0"/>
            </a:endParaRPr>
          </a:p>
        </p:txBody>
      </p:sp>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b="1" i="1" dirty="0" smtClean="0">
                <a:solidFill>
                  <a:srgbClr val="7030A0"/>
                </a:solidFill>
                <a:latin typeface="Comic Sans MS" pitchFamily="66" charset="0"/>
              </a:rPr>
              <a:t>3 Temel empati basamağı vardır:</a:t>
            </a:r>
            <a:endParaRPr lang="tr-TR" sz="4000" b="1" i="1" dirty="0">
              <a:solidFill>
                <a:srgbClr val="7030A0"/>
              </a:solidFill>
              <a:latin typeface="Comic Sans MS" pitchFamily="66" charset="0"/>
            </a:endParaRPr>
          </a:p>
        </p:txBody>
      </p:sp>
      <p:graphicFrame>
        <p:nvGraphicFramePr>
          <p:cNvPr id="4" name="3 İçerik Yer Tutucusu"/>
          <p:cNvGraphicFramePr>
            <a:graphicFrameLocks noGrp="1"/>
          </p:cNvGraphicFramePr>
          <p:nvPr>
            <p:ph idx="1"/>
          </p:nvPr>
        </p:nvGraphicFramePr>
        <p:xfrm>
          <a:off x="457200" y="1600200"/>
          <a:ext cx="8686800"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latin typeface="Comic Sans MS" pitchFamily="66" charset="0"/>
              </a:rPr>
              <a:t>İLETİŞİM NEDİR?</a:t>
            </a:r>
            <a:endParaRPr lang="tr-TR" sz="3600" dirty="0">
              <a:solidFill>
                <a:srgbClr val="FF0000"/>
              </a:solidFill>
              <a:latin typeface="Comic Sans MS" pitchFamily="66" charset="0"/>
            </a:endParaRPr>
          </a:p>
        </p:txBody>
      </p:sp>
      <p:sp>
        <p:nvSpPr>
          <p:cNvPr id="3" name="2 İçerik Yer Tutucusu"/>
          <p:cNvSpPr>
            <a:spLocks noGrp="1"/>
          </p:cNvSpPr>
          <p:nvPr>
            <p:ph idx="1"/>
          </p:nvPr>
        </p:nvSpPr>
        <p:spPr/>
        <p:txBody>
          <a:bodyPr/>
          <a:lstStyle/>
          <a:p>
            <a:endParaRPr lang="tr-TR" dirty="0" smtClean="0"/>
          </a:p>
          <a:p>
            <a:r>
              <a:rPr lang="tr-TR" b="1" i="1" dirty="0" smtClean="0">
                <a:latin typeface="Tw Cen MT" pitchFamily="34" charset="0"/>
              </a:rPr>
              <a:t>“Bana doğru bir ses çıkarman, benimle iletişim kurduğun anlamına gelmez.”</a:t>
            </a:r>
          </a:p>
          <a:p>
            <a:pPr>
              <a:buNone/>
            </a:pPr>
            <a:r>
              <a:rPr lang="tr-TR" b="1" i="1" dirty="0">
                <a:latin typeface="Tw Cen MT" pitchFamily="34" charset="0"/>
              </a:rPr>
              <a:t> </a:t>
            </a:r>
            <a:r>
              <a:rPr lang="tr-TR" b="1" i="1" dirty="0" smtClean="0">
                <a:latin typeface="Tw Cen MT" pitchFamily="34" charset="0"/>
              </a:rPr>
              <a:t>             </a:t>
            </a:r>
            <a:r>
              <a:rPr lang="tr-TR" b="1" i="1" dirty="0" err="1" smtClean="0">
                <a:latin typeface="Tw Cen MT" pitchFamily="34" charset="0"/>
              </a:rPr>
              <a:t>David</a:t>
            </a:r>
            <a:r>
              <a:rPr lang="tr-TR" b="1" i="1" dirty="0" smtClean="0">
                <a:latin typeface="Tw Cen MT" pitchFamily="34" charset="0"/>
              </a:rPr>
              <a:t> </a:t>
            </a:r>
            <a:r>
              <a:rPr lang="tr-TR" b="1" i="1" dirty="0" err="1" smtClean="0">
                <a:latin typeface="Tw Cen MT" pitchFamily="34" charset="0"/>
              </a:rPr>
              <a:t>Gordon</a:t>
            </a:r>
            <a:endParaRPr lang="tr-TR" b="1" i="1" dirty="0">
              <a:latin typeface="Tw Cen MT"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1643050"/>
            <a:ext cx="7372376" cy="2928958"/>
          </a:xfrm>
        </p:spPr>
        <p:txBody>
          <a:bodyPr>
            <a:normAutofit/>
          </a:bodyPr>
          <a:lstStyle/>
          <a:p>
            <a:pPr>
              <a:buNone/>
            </a:pPr>
            <a:r>
              <a:rPr lang="tr-TR" sz="4400" b="1" i="1" dirty="0" smtClean="0">
                <a:solidFill>
                  <a:srgbClr val="FF0000"/>
                </a:solidFill>
                <a:latin typeface="Comic Sans MS" pitchFamily="66" charset="0"/>
              </a:rPr>
              <a:t>	Peki en uygun olanı hangi basamakta tepki vermektir???</a:t>
            </a:r>
            <a:endParaRPr lang="tr-TR" sz="4400" b="1" i="1" dirty="0">
              <a:solidFill>
                <a:srgbClr val="FF0000"/>
              </a:solidFill>
              <a:latin typeface="Comic Sans MS" pitchFamily="66"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solidFill>
                  <a:srgbClr val="7030A0"/>
                </a:solidFill>
                <a:latin typeface="Comic Sans MS" pitchFamily="66" charset="0"/>
              </a:rPr>
              <a:t>ONLAR BASAMAĞI BU BASAMAKTA TEPKI VEREN KIŞI KARŞISINDAKI KIŞININ</a:t>
            </a:r>
            <a:endParaRPr lang="tr-TR" sz="2800" dirty="0">
              <a:solidFill>
                <a:srgbClr val="7030A0"/>
              </a:solidFill>
              <a:latin typeface="Comic Sans MS" pitchFamily="66" charset="0"/>
            </a:endParaRPr>
          </a:p>
        </p:txBody>
      </p:sp>
      <p:sp>
        <p:nvSpPr>
          <p:cNvPr id="3" name="2 İçerik Yer Tutucusu"/>
          <p:cNvSpPr>
            <a:spLocks noGrp="1"/>
          </p:cNvSpPr>
          <p:nvPr>
            <p:ph idx="1"/>
          </p:nvPr>
        </p:nvSpPr>
        <p:spPr/>
        <p:txBody>
          <a:bodyPr>
            <a:normAutofit/>
          </a:bodyPr>
          <a:lstStyle/>
          <a:p>
            <a:endParaRPr lang="tr-TR" sz="2600" dirty="0" smtClean="0">
              <a:latin typeface="Tw Cen MT" pitchFamily="34" charset="0"/>
            </a:endParaRPr>
          </a:p>
          <a:p>
            <a:pPr>
              <a:buNone/>
            </a:pPr>
            <a:r>
              <a:rPr lang="tr-TR" sz="2600" dirty="0" smtClean="0">
                <a:latin typeface="Tw Cen MT" pitchFamily="34" charset="0"/>
              </a:rPr>
              <a:t>	KENDISINE ANLATTIĞI SORUN ÜZERINE DÜŞÜNMEZ, SORUN SAHIBININ DUYGU VE DÜŞÜNCELERINE DIKKAT ETMEZ, BU SORUNA ILIŞKIN KENDI DUYGU VE DÜŞÜNCELERINDEN SÖZ ETMEZ. SORUNU DINLEYEN KIŞI, SORUN SAHIBINE ÖYLE BIR GERI BILDIRIM VERIR KI, BU GERI BILDIRIM, O ORTAMDA BULUNMAYAN ÜÇÜNCÜ ŞAHISLARIN (TOPLUMUN) GÖRÜŞLERINI DILE GETIRMEKTEDIR.</a:t>
            </a:r>
            <a:endParaRPr lang="tr-TR" sz="2600" dirty="0">
              <a:latin typeface="Tw Cen MT"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solidFill>
                  <a:srgbClr val="7030A0"/>
                </a:solidFill>
                <a:latin typeface="Comic Sans MS" pitchFamily="66" charset="0"/>
              </a:rPr>
              <a:t>ONLAR BASAMAĞI</a:t>
            </a:r>
            <a:endParaRPr lang="tr-TR" sz="2800" dirty="0">
              <a:solidFill>
                <a:srgbClr val="7030A0"/>
              </a:solidFill>
              <a:latin typeface="Comic Sans MS" pitchFamily="66" charset="0"/>
            </a:endParaRPr>
          </a:p>
        </p:txBody>
      </p:sp>
      <p:sp>
        <p:nvSpPr>
          <p:cNvPr id="3" name="2 İçerik Yer Tutucusu"/>
          <p:cNvSpPr>
            <a:spLocks noGrp="1"/>
          </p:cNvSpPr>
          <p:nvPr>
            <p:ph idx="1"/>
          </p:nvPr>
        </p:nvSpPr>
        <p:spPr>
          <a:xfrm>
            <a:off x="457200" y="1600201"/>
            <a:ext cx="8229600" cy="4257692"/>
          </a:xfrm>
        </p:spPr>
        <p:txBody>
          <a:bodyPr>
            <a:normAutofit/>
          </a:bodyPr>
          <a:lstStyle/>
          <a:p>
            <a:r>
              <a:rPr lang="tr-TR" sz="2600" dirty="0" smtClean="0">
                <a:latin typeface="Tw Cen MT" pitchFamily="34" charset="0"/>
              </a:rPr>
              <a:t>BU BASAMAKTA TEPKI VEREN KIŞI, BIRTAKIM GENELLEMELER YAPAR, ATASÖZLERI KULLANIR. ÖRNEĞIN PARASINI ISRAF ETTIĞI IÇIN YAKINAN BIR KIŞIYE "AYAĞINI YORGANINA GÖRE UZAT" DERSEM, ONLAR BASAMAĞINDA BIR EMPATIK TEPKI VERMIŞ OLURUM. BU SÖZLERIMLE KARŞIMDAKI KIŞININ YA DA BENIM DUYGU YA DA DÜŞÜNCELERIMIZ YER ALMAMAKTA,YALNIZCA TOPLUMUN BU KONU ILE ILIŞKIN GÖRÜŞÜ YANSITILMAKTADIR.</a:t>
            </a:r>
            <a:endParaRPr lang="tr-TR" sz="2600" dirty="0">
              <a:latin typeface="Tw Cen MT"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654164"/>
          </a:xfrm>
        </p:spPr>
        <p:txBody>
          <a:bodyPr>
            <a:normAutofit/>
          </a:bodyPr>
          <a:lstStyle/>
          <a:p>
            <a:r>
              <a:rPr lang="tr-TR" dirty="0" smtClean="0"/>
              <a:t> </a:t>
            </a:r>
            <a:r>
              <a:rPr lang="tr-TR" sz="2800" b="1" dirty="0" smtClean="0">
                <a:solidFill>
                  <a:srgbClr val="7030A0"/>
                </a:solidFill>
                <a:latin typeface="Comic Sans MS" pitchFamily="66" charset="0"/>
              </a:rPr>
              <a:t>BEN BASAMAĞI BU BASAMAKTA EMPATIK TEPKI VEREN KIŞI, BENMERKEZCIDIR;</a:t>
            </a:r>
            <a:endParaRPr lang="tr-TR" sz="2800" dirty="0">
              <a:solidFill>
                <a:srgbClr val="7030A0"/>
              </a:solidFill>
              <a:latin typeface="Comic Sans MS" pitchFamily="66" charset="0"/>
            </a:endParaRPr>
          </a:p>
        </p:txBody>
      </p:sp>
      <p:sp>
        <p:nvSpPr>
          <p:cNvPr id="3" name="2 İçerik Yer Tutucusu"/>
          <p:cNvSpPr>
            <a:spLocks noGrp="1"/>
          </p:cNvSpPr>
          <p:nvPr>
            <p:ph idx="1"/>
          </p:nvPr>
        </p:nvSpPr>
        <p:spPr>
          <a:xfrm>
            <a:off x="457200" y="2000240"/>
            <a:ext cx="8229600" cy="4125923"/>
          </a:xfrm>
        </p:spPr>
        <p:txBody>
          <a:bodyPr>
            <a:normAutofit/>
          </a:bodyPr>
          <a:lstStyle/>
          <a:p>
            <a:pPr>
              <a:buNone/>
            </a:pPr>
            <a:r>
              <a:rPr lang="tr-TR" sz="2600" dirty="0" smtClean="0"/>
              <a:t/>
            </a:r>
            <a:br>
              <a:rPr lang="tr-TR" sz="2600" dirty="0" smtClean="0"/>
            </a:br>
            <a:r>
              <a:rPr lang="tr-TR" sz="2600" dirty="0" smtClean="0">
                <a:latin typeface="Tw Cen MT" pitchFamily="34" charset="0"/>
              </a:rPr>
              <a:t>KENDISINE SORUNUNU ANLATAN KIŞININ DUYGU VE DÜŞÜNCELERINE EĞILMEK YERINE, SORUNUN SAHIBINI ELEŞTIRIR, ONA AKIL VERIR; BAZENDE KIŞIYI KENDI SORUNLARIYLA BAŞBAŞA BIRAKIP KENDINDEN SÖZ ETMEYE BAŞLAR.</a:t>
            </a:r>
            <a:endParaRPr lang="tr-TR" sz="2600" dirty="0">
              <a:latin typeface="Tw Cen MT"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solidFill>
                  <a:srgbClr val="7030A0"/>
                </a:solidFill>
                <a:latin typeface="Comic Sans MS" pitchFamily="66" charset="0"/>
              </a:rPr>
              <a:t>BEN BASAMAĞI</a:t>
            </a:r>
            <a:endParaRPr lang="tr-TR" sz="3200" b="1" i="1" dirty="0">
              <a:solidFill>
                <a:srgbClr val="7030A0"/>
              </a:solidFill>
              <a:latin typeface="Comic Sans MS" pitchFamily="66" charset="0"/>
            </a:endParaRPr>
          </a:p>
        </p:txBody>
      </p:sp>
      <p:sp>
        <p:nvSpPr>
          <p:cNvPr id="3" name="2 İçerik Yer Tutucusu"/>
          <p:cNvSpPr>
            <a:spLocks noGrp="1"/>
          </p:cNvSpPr>
          <p:nvPr>
            <p:ph idx="1"/>
          </p:nvPr>
        </p:nvSpPr>
        <p:spPr/>
        <p:txBody>
          <a:bodyPr>
            <a:normAutofit/>
          </a:bodyPr>
          <a:lstStyle/>
          <a:p>
            <a:pPr>
              <a:buNone/>
            </a:pPr>
            <a:r>
              <a:rPr lang="tr-TR" sz="2600" dirty="0" smtClean="0">
                <a:latin typeface="Tw Cen MT" pitchFamily="34" charset="0"/>
              </a:rPr>
              <a:t>	ÖRNEĞIN "BEN" BASAMAĞINA UYGUN EMPATIK TEPKI VEREN BIR KIŞI, DINLEDIĞI SORUN KARŞISINDA "ÜZÜLDÜM, AYNI DERT BENDE DE VAR" DER VE BÖYLECE SORUN SAHIBINI SORUNUYLA YÜZÜSTÜ BIRAKIP KENDI SORUNLARINI ANLATMAYA BAŞLAR. BEN BASAMAĞINDA EMPATIK TEPKI VEREN KIŞI, KARŞISINDAKI INSANI BIR ÖLÇÜDE RAHATLATABILIR.</a:t>
            </a:r>
            <a:endParaRPr lang="tr-TR" sz="2600" dirty="0">
              <a:latin typeface="Tw Cen MT"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solidFill>
                  <a:srgbClr val="7030A0"/>
                </a:solidFill>
                <a:latin typeface="Comic Sans MS" pitchFamily="66" charset="0"/>
              </a:rPr>
              <a:t>SEN BASAMAĞI BU BASAMAKTA EMPATIK TEPKI VEREN BIR KIŞI,</a:t>
            </a:r>
            <a:endParaRPr lang="tr-TR" sz="2800" dirty="0">
              <a:solidFill>
                <a:srgbClr val="7030A0"/>
              </a:solidFill>
              <a:latin typeface="Comic Sans MS" pitchFamily="66" charset="0"/>
            </a:endParaRPr>
          </a:p>
        </p:txBody>
      </p:sp>
      <p:sp>
        <p:nvSpPr>
          <p:cNvPr id="3" name="2 İçerik Yer Tutucusu"/>
          <p:cNvSpPr>
            <a:spLocks noGrp="1"/>
          </p:cNvSpPr>
          <p:nvPr>
            <p:ph idx="1"/>
          </p:nvPr>
        </p:nvSpPr>
        <p:spPr/>
        <p:txBody>
          <a:bodyPr>
            <a:normAutofit/>
          </a:bodyPr>
          <a:lstStyle/>
          <a:p>
            <a:pPr>
              <a:buNone/>
            </a:pPr>
            <a:r>
              <a:rPr lang="tr-TR" dirty="0" smtClean="0"/>
              <a:t> </a:t>
            </a:r>
            <a:r>
              <a:rPr lang="tr-TR" dirty="0" smtClean="0">
                <a:latin typeface="Tw Cen MT" pitchFamily="34" charset="0"/>
              </a:rPr>
              <a:t/>
            </a:r>
            <a:br>
              <a:rPr lang="tr-TR" dirty="0" smtClean="0">
                <a:latin typeface="Tw Cen MT" pitchFamily="34" charset="0"/>
              </a:rPr>
            </a:br>
            <a:r>
              <a:rPr lang="tr-TR" sz="2600" dirty="0" smtClean="0">
                <a:latin typeface="Tw Cen MT" pitchFamily="34" charset="0"/>
              </a:rPr>
              <a:t>KENDISINE SORUNUNU ILETEN KIŞININ ROLÜNE GIRER, OLAYLARA O KIŞININ BAKIŞ AÇISIYLA BAKAR.YANI KENDISINE ILETILEN SORUN KARŞISINDA, TOPLUMUN YA DA KENDISININ DÜŞÜNCELERINI DILE GETIRMEZ, DOĞRUDAN DOĞRUYA KARŞISINDAKI KIŞININ DUYGULARI VE DÜŞÜNCELERI ÜZERINDE ODAKLANARAK, O KIŞININ NE DÜŞÜNDÜĞÜNÜ VE HISSETTIĞINI ANLAMAYA ÇALIŞIR.</a:t>
            </a:r>
            <a:endParaRPr lang="tr-TR" sz="2600" dirty="0">
              <a:latin typeface="Tw Cen MT"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solidFill>
                  <a:srgbClr val="7030A0"/>
                </a:solidFill>
                <a:latin typeface="Comic Sans MS" pitchFamily="66" charset="0"/>
              </a:rPr>
              <a:t>Sen basamağında </a:t>
            </a:r>
            <a:r>
              <a:rPr lang="tr-TR" sz="3200" b="1" i="1" dirty="0" err="1" smtClean="0">
                <a:solidFill>
                  <a:srgbClr val="7030A0"/>
                </a:solidFill>
                <a:latin typeface="Comic Sans MS" pitchFamily="66" charset="0"/>
              </a:rPr>
              <a:t>empatik</a:t>
            </a:r>
            <a:r>
              <a:rPr lang="tr-TR" sz="3200" b="1" i="1" dirty="0" smtClean="0">
                <a:solidFill>
                  <a:srgbClr val="7030A0"/>
                </a:solidFill>
                <a:latin typeface="Comic Sans MS" pitchFamily="66" charset="0"/>
              </a:rPr>
              <a:t> tepki verme:</a:t>
            </a:r>
            <a:endParaRPr lang="tr-TR" sz="3200" b="1" i="1" dirty="0">
              <a:solidFill>
                <a:srgbClr val="7030A0"/>
              </a:solidFill>
              <a:latin typeface="Comic Sans MS" pitchFamily="66" charset="0"/>
            </a:endParaRPr>
          </a:p>
        </p:txBody>
      </p:sp>
      <p:pic>
        <p:nvPicPr>
          <p:cNvPr id="53250" name="Picture 2"/>
          <p:cNvPicPr>
            <a:picLocks noGrp="1" noChangeAspect="1" noChangeArrowheads="1"/>
          </p:cNvPicPr>
          <p:nvPr>
            <p:ph idx="1"/>
          </p:nvPr>
        </p:nvPicPr>
        <p:blipFill>
          <a:blip r:embed="rId2"/>
          <a:srcRect/>
          <a:stretch>
            <a:fillRect/>
          </a:stretch>
        </p:blipFill>
        <p:spPr bwMode="auto">
          <a:xfrm>
            <a:off x="500034" y="1600200"/>
            <a:ext cx="8001056" cy="475775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611188" y="1125538"/>
            <a:ext cx="7772400" cy="5400675"/>
          </a:xfrm>
        </p:spPr>
        <p:txBody>
          <a:bodyPr/>
          <a:lstStyle/>
          <a:p>
            <a:pPr algn="ctr" eaLnBrk="1" hangingPunct="1">
              <a:buFontTx/>
              <a:buNone/>
            </a:pPr>
            <a:r>
              <a:rPr lang="tr-TR" altLang="tr-TR" sz="6000" b="1" dirty="0" smtClean="0"/>
              <a:t>	</a:t>
            </a:r>
            <a:r>
              <a:rPr lang="tr-TR" altLang="tr-TR" sz="5400" b="1" dirty="0" smtClean="0">
                <a:solidFill>
                  <a:srgbClr val="FF0000"/>
                </a:solidFill>
                <a:latin typeface="Algerian" pitchFamily="82" charset="0"/>
              </a:rPr>
              <a:t>İLETİŞİM İKİ İNSANIN BİRBİRİNİ FARKETMESİ İLE BAŞLAR.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2"/>
          <a:srcRect/>
          <a:stretch>
            <a:fillRect/>
          </a:stretch>
        </p:blipFill>
        <p:spPr bwMode="auto">
          <a:xfrm>
            <a:off x="357158" y="642918"/>
            <a:ext cx="8001056" cy="5572164"/>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Empati Ä°le Ä°lgili SÃ¶zle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2164" name="AutoShape 4" descr="iletiÅim ile ilgili karikatÃ¼rler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28802"/>
            <a:ext cx="8229600" cy="2928958"/>
          </a:xfrm>
        </p:spPr>
        <p:txBody>
          <a:bodyPr>
            <a:normAutofit/>
          </a:bodyPr>
          <a:lstStyle/>
          <a:p>
            <a:pPr algn="ctr">
              <a:buNone/>
            </a:pPr>
            <a:r>
              <a:rPr lang="tr-TR" sz="4800" dirty="0" smtClean="0">
                <a:solidFill>
                  <a:srgbClr val="FF0000"/>
                </a:solidFill>
                <a:latin typeface="Comic Sans MS" pitchFamily="66" charset="0"/>
              </a:rPr>
              <a:t>DİNLEDİĞİNİZ VE PAYLAŞIMLARINIZ İÇİN TEŞEKÜRLER</a:t>
            </a:r>
            <a:endParaRPr lang="tr-TR" sz="4800" dirty="0">
              <a:solidFill>
                <a:srgbClr val="FF0000"/>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solidFill>
                  <a:srgbClr val="7030A0"/>
                </a:solidFill>
                <a:latin typeface="Comic Sans MS" pitchFamily="66" charset="0"/>
              </a:rPr>
              <a:t>Neden iletişim kurarız?</a:t>
            </a:r>
            <a:endParaRPr lang="tr-TR" sz="3200" dirty="0">
              <a:solidFill>
                <a:srgbClr val="7030A0"/>
              </a:solidFill>
              <a:latin typeface="Comic Sans MS" pitchFamily="66" charset="0"/>
            </a:endParaRPr>
          </a:p>
        </p:txBody>
      </p:sp>
      <p:sp>
        <p:nvSpPr>
          <p:cNvPr id="3" name="2 İçerik Yer Tutucusu"/>
          <p:cNvSpPr>
            <a:spLocks noGrp="1"/>
          </p:cNvSpPr>
          <p:nvPr>
            <p:ph idx="1"/>
          </p:nvPr>
        </p:nvSpPr>
        <p:spPr/>
        <p:txBody>
          <a:bodyPr>
            <a:normAutofit fontScale="92500" lnSpcReduction="20000"/>
          </a:bodyPr>
          <a:lstStyle/>
          <a:p>
            <a:r>
              <a:rPr lang="tr-TR" b="1" i="1" dirty="0" smtClean="0">
                <a:latin typeface="Tw Cen MT" pitchFamily="34" charset="0"/>
              </a:rPr>
              <a:t>Bilgi  </a:t>
            </a:r>
          </a:p>
          <a:p>
            <a:r>
              <a:rPr lang="tr-TR" b="1" i="1" dirty="0" smtClean="0">
                <a:latin typeface="Tw Cen MT" pitchFamily="34" charset="0"/>
              </a:rPr>
              <a:t>İkna </a:t>
            </a:r>
          </a:p>
          <a:p>
            <a:r>
              <a:rPr lang="tr-TR" b="1" i="1" dirty="0" smtClean="0">
                <a:latin typeface="Tw Cen MT" pitchFamily="34" charset="0"/>
              </a:rPr>
              <a:t>Yönetim  </a:t>
            </a:r>
          </a:p>
          <a:p>
            <a:r>
              <a:rPr lang="tr-TR" b="1" i="1" dirty="0" smtClean="0">
                <a:latin typeface="Tw Cen MT" pitchFamily="34" charset="0"/>
              </a:rPr>
              <a:t>Paylaşım </a:t>
            </a:r>
          </a:p>
          <a:p>
            <a:r>
              <a:rPr lang="tr-TR" b="1" i="1" dirty="0" smtClean="0">
                <a:latin typeface="Tw Cen MT" pitchFamily="34" charset="0"/>
              </a:rPr>
              <a:t>Farklılıkları paylaşım </a:t>
            </a:r>
          </a:p>
          <a:p>
            <a:r>
              <a:rPr lang="tr-TR" b="1" i="1" dirty="0" smtClean="0">
                <a:latin typeface="Tw Cen MT" pitchFamily="34" charset="0"/>
              </a:rPr>
              <a:t>Eğlence  </a:t>
            </a:r>
          </a:p>
          <a:p>
            <a:r>
              <a:rPr lang="tr-TR" b="1" i="1" dirty="0" smtClean="0">
                <a:latin typeface="Tw Cen MT" pitchFamily="34" charset="0"/>
              </a:rPr>
              <a:t>Değişim </a:t>
            </a:r>
            <a:endParaRPr lang="tr-TR" b="1" i="1" dirty="0">
              <a:latin typeface="Tw Cen MT" pitchFamily="34" charset="0"/>
            </a:endParaRPr>
          </a:p>
          <a:p>
            <a:r>
              <a:rPr lang="tr-TR" b="1" i="1" dirty="0" smtClean="0">
                <a:latin typeface="Tw Cen MT" pitchFamily="34" charset="0"/>
              </a:rPr>
              <a:t>Problem çözme </a:t>
            </a:r>
          </a:p>
          <a:p>
            <a:r>
              <a:rPr lang="tr-TR" b="1" i="1" dirty="0" smtClean="0">
                <a:latin typeface="Tw Cen MT" pitchFamily="34" charset="0"/>
              </a:rPr>
              <a:t>İşbirliği vb. </a:t>
            </a:r>
          </a:p>
          <a:p>
            <a:pPr>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lstStyle/>
          <a:p>
            <a:endParaRPr lang="tr-TR" b="1" i="1" dirty="0" smtClean="0">
              <a:solidFill>
                <a:srgbClr val="7030A0"/>
              </a:solidFill>
            </a:endParaRPr>
          </a:p>
          <a:p>
            <a:endParaRPr lang="tr-TR" b="1" i="1" dirty="0" smtClean="0">
              <a:solidFill>
                <a:srgbClr val="7030A0"/>
              </a:solidFill>
            </a:endParaRPr>
          </a:p>
          <a:p>
            <a:pPr algn="ctr">
              <a:buNone/>
            </a:pPr>
            <a:endParaRPr lang="tr-TR" sz="3600" b="1" i="1" dirty="0" smtClean="0">
              <a:solidFill>
                <a:srgbClr val="7030A0"/>
              </a:solidFill>
              <a:latin typeface="Comic Sans MS" pitchFamily="66" charset="0"/>
            </a:endParaRPr>
          </a:p>
          <a:p>
            <a:pPr algn="ctr">
              <a:buNone/>
            </a:pPr>
            <a:r>
              <a:rPr lang="tr-TR" sz="3600" b="1" i="1" dirty="0" smtClean="0">
                <a:solidFill>
                  <a:srgbClr val="7030A0"/>
                </a:solidFill>
                <a:latin typeface="Comic Sans MS" pitchFamily="66" charset="0"/>
              </a:rPr>
              <a:t>ŞU ANDA ALDIĞIMIZ KARARLAR ASLINDA ŞİMDİYE AİT DEĞİL, GEÇMİŞİMİZE AİTLER!!!</a:t>
            </a:r>
            <a:endParaRPr lang="tr-TR" sz="3600" b="1" i="1" dirty="0">
              <a:solidFill>
                <a:srgbClr val="7030A0"/>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utlulugun_Resmi"/>
          <p:cNvPicPr>
            <a:picLocks noGrp="1" noChangeAspect="1" noChangeArrowheads="1"/>
          </p:cNvPicPr>
          <p:nvPr>
            <p:ph idx="1"/>
          </p:nvPr>
        </p:nvPicPr>
        <p:blipFill>
          <a:blip r:embed="rId2"/>
          <a:stretch>
            <a:fillRect/>
          </a:stretch>
        </p:blipFill>
        <p:spPr>
          <a:xfrm>
            <a:off x="428596" y="928670"/>
            <a:ext cx="8286808" cy="5429288"/>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1179</TotalTime>
  <Words>1182</Words>
  <Application>Microsoft Office PowerPoint</Application>
  <PresentationFormat>Ekran Gösterisi (4:3)</PresentationFormat>
  <Paragraphs>195</Paragraphs>
  <Slides>62</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62</vt:i4>
      </vt:variant>
    </vt:vector>
  </HeadingPairs>
  <TitlesOfParts>
    <vt:vector size="64" baseType="lpstr">
      <vt:lpstr>Ofis Teması</vt:lpstr>
      <vt:lpstr>Bit Eşlem Resmi</vt:lpstr>
      <vt:lpstr>Slayt 1</vt:lpstr>
      <vt:lpstr>NEDEN İLETİŞİM  BECERİLERİ ÖNEMLİ!!!</vt:lpstr>
      <vt:lpstr>Slayt 3</vt:lpstr>
      <vt:lpstr>Slayt 4</vt:lpstr>
      <vt:lpstr>İLETİŞİM NEDİR?</vt:lpstr>
      <vt:lpstr>Slayt 6</vt:lpstr>
      <vt:lpstr>Neden iletişim kurarız?</vt:lpstr>
      <vt:lpstr>Slayt 8</vt:lpstr>
      <vt:lpstr>Slayt 9</vt:lpstr>
      <vt:lpstr>Slayt 10</vt:lpstr>
      <vt:lpstr>Slayt 11</vt:lpstr>
      <vt:lpstr>İletişimde Beş Soru</vt:lpstr>
      <vt:lpstr>Slayt 13</vt:lpstr>
      <vt:lpstr>Slayt 14</vt:lpstr>
      <vt:lpstr>Slayt 15</vt:lpstr>
      <vt:lpstr>Slayt 16</vt:lpstr>
      <vt:lpstr>KORKU ORTAMI</vt:lpstr>
      <vt:lpstr>İLETİŞİMDE DİKKAT EDİLMESİ GEREKENLER</vt:lpstr>
      <vt:lpstr> Biliyor muydunuz?  </vt:lpstr>
      <vt:lpstr>Sözsüz İletişim  </vt:lpstr>
      <vt:lpstr>ETKİLİ İLETİŞİM BECERİLERİ</vt:lpstr>
      <vt:lpstr>Slayt 22</vt:lpstr>
      <vt:lpstr>Slayt 23</vt:lpstr>
      <vt:lpstr>Slayt 24</vt:lpstr>
      <vt:lpstr>Slayt 25</vt:lpstr>
      <vt:lpstr>Nasıl Dinliyoruz?</vt:lpstr>
      <vt:lpstr>2. ETKİN SORU SORMA:</vt:lpstr>
      <vt:lpstr>Slayt 28</vt:lpstr>
      <vt:lpstr>NE İÇİN SORU SORARIZ?</vt:lpstr>
      <vt:lpstr>Slayt 30</vt:lpstr>
      <vt:lpstr>3. BEN DİLİ KULLANMAK:</vt:lpstr>
      <vt:lpstr>Hangi dilde konuşuyoruz?</vt:lpstr>
      <vt:lpstr>BEN DİLİ ÖRNEKLERİ…</vt:lpstr>
      <vt:lpstr>BEN DİLİ</vt:lpstr>
      <vt:lpstr>Slayt 35</vt:lpstr>
      <vt:lpstr>SEN DİLİ</vt:lpstr>
      <vt:lpstr>SEN DİLİ ÖRNEKLERİ…</vt:lpstr>
      <vt:lpstr>Slayt 38</vt:lpstr>
      <vt:lpstr>Slayt 39</vt:lpstr>
      <vt:lpstr>Slayt 40</vt:lpstr>
      <vt:lpstr>Slayt 41</vt:lpstr>
      <vt:lpstr>Slayt 42</vt:lpstr>
      <vt:lpstr>Slayt 43</vt:lpstr>
      <vt:lpstr>Empati Kurmanın Avantajları</vt:lpstr>
      <vt:lpstr>Slayt 45</vt:lpstr>
      <vt:lpstr>Empatinin iki bileşeni vardır:</vt:lpstr>
      <vt:lpstr>Slayt 47</vt:lpstr>
      <vt:lpstr>Empati üç temel öğeden oluşur:</vt:lpstr>
      <vt:lpstr>3 Temel empati basamağı vardır:</vt:lpstr>
      <vt:lpstr>Slayt 50</vt:lpstr>
      <vt:lpstr>ONLAR BASAMAĞI BU BASAMAKTA TEPKI VEREN KIŞI KARŞISINDAKI KIŞININ</vt:lpstr>
      <vt:lpstr>ONLAR BASAMAĞI</vt:lpstr>
      <vt:lpstr>Slayt 53</vt:lpstr>
      <vt:lpstr> BEN BASAMAĞI BU BASAMAKTA EMPATIK TEPKI VEREN KIŞI, BENMERKEZCIDIR;</vt:lpstr>
      <vt:lpstr>BEN BASAMAĞI</vt:lpstr>
      <vt:lpstr>Slayt 56</vt:lpstr>
      <vt:lpstr>SEN BASAMAĞI BU BASAMAKTA EMPATIK TEPKI VEREN BIR KIŞI,</vt:lpstr>
      <vt:lpstr>Slayt 58</vt:lpstr>
      <vt:lpstr>Sen basamağında empatik tepki verme:</vt:lpstr>
      <vt:lpstr>Slayt 60</vt:lpstr>
      <vt:lpstr>Slayt 61</vt:lpstr>
      <vt:lpstr>Slayt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USR</cp:lastModifiedBy>
  <cp:revision>133</cp:revision>
  <dcterms:created xsi:type="dcterms:W3CDTF">1601-01-01T00:00:00Z</dcterms:created>
  <dcterms:modified xsi:type="dcterms:W3CDTF">2019-12-10T06:49:35Z</dcterms:modified>
</cp:coreProperties>
</file>